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4" r:id="rId1"/>
  </p:sldMasterIdLst>
  <p:notesMasterIdLst>
    <p:notesMasterId r:id="rId12"/>
  </p:notesMasterIdLst>
  <p:handoutMasterIdLst>
    <p:handoutMasterId r:id="rId13"/>
  </p:handoutMasterIdLst>
  <p:sldIdLst>
    <p:sldId id="256" r:id="rId2"/>
    <p:sldId id="285" r:id="rId3"/>
    <p:sldId id="286" r:id="rId4"/>
    <p:sldId id="288" r:id="rId5"/>
    <p:sldId id="259" r:id="rId6"/>
    <p:sldId id="289" r:id="rId7"/>
    <p:sldId id="292" r:id="rId8"/>
    <p:sldId id="295" r:id="rId9"/>
    <p:sldId id="265" r:id="rId10"/>
    <p:sldId id="266" r:id="rId11"/>
  </p:sldIdLst>
  <p:sldSz cx="9906000" cy="9144000"/>
  <p:notesSz cx="6735763" cy="986948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1588" algn="l" rtl="0" fontAlgn="base">
      <a:spcBef>
        <a:spcPct val="0"/>
      </a:spcBef>
      <a:spcAft>
        <a:spcPct val="0"/>
      </a:spcAft>
      <a:defRPr kern="1200">
        <a:solidFill>
          <a:schemeClr val="tx1"/>
        </a:solidFill>
        <a:latin typeface="Arial" charset="0"/>
        <a:ea typeface="+mn-ea"/>
        <a:cs typeface="+mn-cs"/>
      </a:defRPr>
    </a:lvl2pPr>
    <a:lvl3pPr marL="912813" indent="1588" algn="l" rtl="0" fontAlgn="base">
      <a:spcBef>
        <a:spcPct val="0"/>
      </a:spcBef>
      <a:spcAft>
        <a:spcPct val="0"/>
      </a:spcAft>
      <a:defRPr kern="1200">
        <a:solidFill>
          <a:schemeClr val="tx1"/>
        </a:solidFill>
        <a:latin typeface="Arial" charset="0"/>
        <a:ea typeface="+mn-ea"/>
        <a:cs typeface="+mn-cs"/>
      </a:defRPr>
    </a:lvl3pPr>
    <a:lvl4pPr marL="1370013" indent="1588" algn="l" rtl="0" fontAlgn="base">
      <a:spcBef>
        <a:spcPct val="0"/>
      </a:spcBef>
      <a:spcAft>
        <a:spcPct val="0"/>
      </a:spcAft>
      <a:defRPr kern="1200">
        <a:solidFill>
          <a:schemeClr val="tx1"/>
        </a:solidFill>
        <a:latin typeface="Arial" charset="0"/>
        <a:ea typeface="+mn-ea"/>
        <a:cs typeface="+mn-cs"/>
      </a:defRPr>
    </a:lvl4pPr>
    <a:lvl5pPr marL="1827213" indent="1588"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9200"/>
    <a:srgbClr val="800080"/>
    <a:srgbClr val="00CC99"/>
    <a:srgbClr val="C000C0"/>
    <a:srgbClr val="339933"/>
    <a:srgbClr val="006600"/>
    <a:srgbClr val="E6AA00"/>
    <a:srgbClr val="FF33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709" autoAdjust="0"/>
  </p:normalViewPr>
  <p:slideViewPr>
    <p:cSldViewPr>
      <p:cViewPr>
        <p:scale>
          <a:sx n="50" d="100"/>
          <a:sy n="50" d="100"/>
        </p:scale>
        <p:origin x="-966" y="-168"/>
      </p:cViewPr>
      <p:guideLst>
        <p:guide orient="horz" pos="2881"/>
        <p:guide pos="3121"/>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8F11C50A-BB1D-450C-8A50-397CB49F88BC}" type="datetimeFigureOut">
              <a:rPr lang="en-US" smtClean="0"/>
              <a:pPr/>
              <a:t>12/21/2015</a:t>
            </a:fld>
            <a:endParaRPr lang="en-US" dirty="0"/>
          </a:p>
        </p:txBody>
      </p:sp>
      <p:sp>
        <p:nvSpPr>
          <p:cNvPr id="4" name="Footer Placeholder 3"/>
          <p:cNvSpPr>
            <a:spLocks noGrp="1"/>
          </p:cNvSpPr>
          <p:nvPr>
            <p:ph type="ftr" sz="quarter" idx="2"/>
          </p:nvPr>
        </p:nvSpPr>
        <p:spPr>
          <a:xfrm>
            <a:off x="0" y="9374188"/>
            <a:ext cx="2919413" cy="493712"/>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14763" y="9374188"/>
            <a:ext cx="2919412" cy="493712"/>
          </a:xfrm>
          <a:prstGeom prst="rect">
            <a:avLst/>
          </a:prstGeom>
        </p:spPr>
        <p:txBody>
          <a:bodyPr vert="horz" lIns="91440" tIns="45720" rIns="91440" bIns="45720" rtlCol="0" anchor="b"/>
          <a:lstStyle>
            <a:lvl1pPr algn="r">
              <a:defRPr sz="1200"/>
            </a:lvl1pPr>
          </a:lstStyle>
          <a:p>
            <a:fld id="{7A1BAAF5-4FEA-4D3C-BCA9-449E9C5D669A}" type="slidenum">
              <a:rPr lang="en-US" smtClean="0"/>
              <a:pPr/>
              <a:t>‹#›</a:t>
            </a:fld>
            <a:endParaRPr lang="en-US" dirty="0"/>
          </a:p>
        </p:txBody>
      </p:sp>
    </p:spTree>
    <p:extLst>
      <p:ext uri="{BB962C8B-B14F-4D97-AF65-F5344CB8AC3E}">
        <p14:creationId xmlns="" xmlns:p14="http://schemas.microsoft.com/office/powerpoint/2010/main" val="33625974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p:cNvSpPr>
            <a:spLocks noGrp="1"/>
          </p:cNvSpPr>
          <p:nvPr>
            <p:ph type="dt" idx="1"/>
          </p:nvPr>
        </p:nvSpPr>
        <p:spPr>
          <a:xfrm>
            <a:off x="3815373" y="0"/>
            <a:ext cx="2918831" cy="493474"/>
          </a:xfrm>
          <a:prstGeom prst="rect">
            <a:avLst/>
          </a:prstGeom>
        </p:spPr>
        <p:txBody>
          <a:bodyPr vert="horz" lIns="91440" tIns="45720" rIns="91440" bIns="45720" rtlCol="0"/>
          <a:lstStyle>
            <a:lvl1pPr algn="r">
              <a:defRPr sz="1200"/>
            </a:lvl1pPr>
          </a:lstStyle>
          <a:p>
            <a:pPr>
              <a:defRPr/>
            </a:pPr>
            <a:fld id="{EF00968A-3CBD-40EF-9514-80DCF11D8C21}" type="datetimeFigureOut">
              <a:rPr lang="en-US"/>
              <a:pPr>
                <a:defRPr/>
              </a:pPr>
              <a:t>12/21/2015</a:t>
            </a:fld>
            <a:endParaRPr lang="en-US" dirty="0"/>
          </a:p>
        </p:txBody>
      </p:sp>
      <p:sp>
        <p:nvSpPr>
          <p:cNvPr id="4" name="Slide Image Placeholder 3"/>
          <p:cNvSpPr>
            <a:spLocks noGrp="1" noRot="1" noChangeAspect="1"/>
          </p:cNvSpPr>
          <p:nvPr>
            <p:ph type="sldImg" idx="2"/>
          </p:nvPr>
        </p:nvSpPr>
        <p:spPr>
          <a:xfrm>
            <a:off x="1363663" y="739775"/>
            <a:ext cx="4008437" cy="370205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73577" y="4688007"/>
            <a:ext cx="5388610" cy="444127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374301"/>
            <a:ext cx="2918831" cy="493474"/>
          </a:xfrm>
          <a:prstGeom prst="rect">
            <a:avLst/>
          </a:prstGeom>
        </p:spPr>
        <p:txBody>
          <a:bodyPr vert="horz" lIns="91440" tIns="45720" rIns="91440" bIns="45720"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815373" y="9374301"/>
            <a:ext cx="2918831" cy="493474"/>
          </a:xfrm>
          <a:prstGeom prst="rect">
            <a:avLst/>
          </a:prstGeom>
        </p:spPr>
        <p:txBody>
          <a:bodyPr vert="horz" lIns="91440" tIns="45720" rIns="91440" bIns="45720" rtlCol="0" anchor="b"/>
          <a:lstStyle>
            <a:lvl1pPr algn="r">
              <a:defRPr sz="1200"/>
            </a:lvl1pPr>
          </a:lstStyle>
          <a:p>
            <a:pPr>
              <a:defRPr/>
            </a:pPr>
            <a:fld id="{06335FF3-BF8B-4C5E-8FC8-8BFB3297A3AC}" type="slidenum">
              <a:rPr lang="en-US"/>
              <a:pPr>
                <a:defRPr/>
              </a:pPr>
              <a:t>‹#›</a:t>
            </a:fld>
            <a:endParaRPr lang="en-US" dirty="0"/>
          </a:p>
        </p:txBody>
      </p:sp>
    </p:spTree>
    <p:extLst>
      <p:ext uri="{BB962C8B-B14F-4D97-AF65-F5344CB8AC3E}">
        <p14:creationId xmlns="" xmlns:p14="http://schemas.microsoft.com/office/powerpoint/2010/main" val="3966474389"/>
      </p:ext>
    </p:extLst>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mn-lt"/>
        <a:ea typeface="+mn-ea"/>
        <a:cs typeface="+mn-cs"/>
      </a:defRPr>
    </a:lvl1pPr>
    <a:lvl2pPr marL="455613" algn="l" defTabSz="912813" rtl="0" eaLnBrk="0" fontAlgn="base" hangingPunct="0">
      <a:spcBef>
        <a:spcPct val="30000"/>
      </a:spcBef>
      <a:spcAft>
        <a:spcPct val="0"/>
      </a:spcAft>
      <a:defRPr sz="1200" kern="1200">
        <a:solidFill>
          <a:schemeClr val="tx1"/>
        </a:solidFill>
        <a:latin typeface="+mn-lt"/>
        <a:ea typeface="+mn-ea"/>
        <a:cs typeface="+mn-cs"/>
      </a:defRPr>
    </a:lvl2pPr>
    <a:lvl3pPr marL="912813" algn="l" defTabSz="912813" rtl="0" eaLnBrk="0" fontAlgn="base" hangingPunct="0">
      <a:spcBef>
        <a:spcPct val="30000"/>
      </a:spcBef>
      <a:spcAft>
        <a:spcPct val="0"/>
      </a:spcAft>
      <a:defRPr sz="1200" kern="1200">
        <a:solidFill>
          <a:schemeClr val="tx1"/>
        </a:solidFill>
        <a:latin typeface="+mn-lt"/>
        <a:ea typeface="+mn-ea"/>
        <a:cs typeface="+mn-cs"/>
      </a:defRPr>
    </a:lvl3pPr>
    <a:lvl4pPr marL="1370013" algn="l" defTabSz="912813" rtl="0" eaLnBrk="0" fontAlgn="base" hangingPunct="0">
      <a:spcBef>
        <a:spcPct val="30000"/>
      </a:spcBef>
      <a:spcAft>
        <a:spcPct val="0"/>
      </a:spcAft>
      <a:defRPr sz="1200" kern="1200">
        <a:solidFill>
          <a:schemeClr val="tx1"/>
        </a:solidFill>
        <a:latin typeface="+mn-lt"/>
        <a:ea typeface="+mn-ea"/>
        <a:cs typeface="+mn-cs"/>
      </a:defRPr>
    </a:lvl4pPr>
    <a:lvl5pPr marL="1827213" algn="l" defTabSz="912813" rtl="0" eaLnBrk="0" fontAlgn="base" hangingPunct="0">
      <a:spcBef>
        <a:spcPct val="30000"/>
      </a:spcBef>
      <a:spcAft>
        <a:spcPct val="0"/>
      </a:spcAft>
      <a:defRPr sz="1200" kern="1200">
        <a:solidFill>
          <a:schemeClr val="tx1"/>
        </a:solidFill>
        <a:latin typeface="+mn-lt"/>
        <a:ea typeface="+mn-ea"/>
        <a:cs typeface="+mn-cs"/>
      </a:defRPr>
    </a:lvl5pPr>
    <a:lvl6pPr marL="2285773" algn="l" defTabSz="914309" rtl="0" eaLnBrk="1" latinLnBrk="0" hangingPunct="1">
      <a:defRPr sz="1200" kern="1200">
        <a:solidFill>
          <a:schemeClr val="tx1"/>
        </a:solidFill>
        <a:latin typeface="+mn-lt"/>
        <a:ea typeface="+mn-ea"/>
        <a:cs typeface="+mn-cs"/>
      </a:defRPr>
    </a:lvl6pPr>
    <a:lvl7pPr marL="2742928" algn="l" defTabSz="914309" rtl="0" eaLnBrk="1" latinLnBrk="0" hangingPunct="1">
      <a:defRPr sz="1200" kern="1200">
        <a:solidFill>
          <a:schemeClr val="tx1"/>
        </a:solidFill>
        <a:latin typeface="+mn-lt"/>
        <a:ea typeface="+mn-ea"/>
        <a:cs typeface="+mn-cs"/>
      </a:defRPr>
    </a:lvl7pPr>
    <a:lvl8pPr marL="3200082" algn="l" defTabSz="914309" rtl="0" eaLnBrk="1" latinLnBrk="0" hangingPunct="1">
      <a:defRPr sz="1200" kern="1200">
        <a:solidFill>
          <a:schemeClr val="tx1"/>
        </a:solidFill>
        <a:latin typeface="+mn-lt"/>
        <a:ea typeface="+mn-ea"/>
        <a:cs typeface="+mn-cs"/>
      </a:defRPr>
    </a:lvl8pPr>
    <a:lvl9pPr marL="3657237" algn="l" defTabSz="91430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3435677-5885-419B-A02C-C4D12BB118EF}" type="slidenum">
              <a:rPr lang="en-US" smtClean="0"/>
              <a:pPr/>
              <a:t>1</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a:p>
            <a:endParaRPr lang="en-US"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DA0AEFC-7272-4E54-B096-99AC7E2D0975}" type="slidenum">
              <a:rPr lang="en-US" smtClean="0"/>
              <a:pPr/>
              <a:t>5</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77850" y="1828800"/>
            <a:ext cx="8505952" cy="2438400"/>
          </a:xfrm>
          <a:ln>
            <a:noFill/>
          </a:ln>
        </p:spPr>
        <p:txBody>
          <a:bodyPr vert="horz" tIns="0" rIns="21770"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67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77850" y="4304715"/>
            <a:ext cx="8509254" cy="2336800"/>
          </a:xfrm>
        </p:spPr>
        <p:txBody>
          <a:bodyPr lIns="0" rIns="21770"/>
          <a:lstStyle>
            <a:lvl1pPr marL="0" marR="54425" indent="0" algn="r">
              <a:buNone/>
              <a:defRPr>
                <a:solidFill>
                  <a:schemeClr val="tx1"/>
                </a:solidFill>
              </a:defRPr>
            </a:lvl1pPr>
            <a:lvl2pPr marL="544251" indent="0" algn="ctr">
              <a:buNone/>
            </a:lvl2pPr>
            <a:lvl3pPr marL="1088502" indent="0" algn="ctr">
              <a:buNone/>
            </a:lvl3pPr>
            <a:lvl4pPr marL="1632753" indent="0" algn="ctr">
              <a:buNone/>
            </a:lvl4pPr>
            <a:lvl5pPr marL="2177004" indent="0" algn="ctr">
              <a:buNone/>
            </a:lvl5pPr>
            <a:lvl6pPr marL="2721254" indent="0" algn="ctr">
              <a:buNone/>
            </a:lvl6pPr>
            <a:lvl7pPr marL="3265505" indent="0" algn="ctr">
              <a:buNone/>
            </a:lvl7pPr>
            <a:lvl8pPr marL="3809756" indent="0" algn="ctr">
              <a:buNone/>
            </a:lvl8pPr>
            <a:lvl9pPr marL="4354007"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endParaRPr lang="en-US" dirty="0"/>
          </a:p>
        </p:txBody>
      </p:sp>
      <p:sp>
        <p:nvSpPr>
          <p:cNvPr id="19" name="Footer Placeholder 18"/>
          <p:cNvSpPr>
            <a:spLocks noGrp="1"/>
          </p:cNvSpPr>
          <p:nvPr>
            <p:ph type="ftr" sz="quarter" idx="11"/>
          </p:nvPr>
        </p:nvSpPr>
        <p:spPr/>
        <p:txBody>
          <a:bodyPr/>
          <a:lstStyle/>
          <a:p>
            <a:pPr>
              <a:defRPr/>
            </a:pPr>
            <a:endParaRPr lang="en-US" dirty="0"/>
          </a:p>
        </p:txBody>
      </p:sp>
      <p:sp>
        <p:nvSpPr>
          <p:cNvPr id="27" name="Slide Number Placeholder 26"/>
          <p:cNvSpPr>
            <a:spLocks noGrp="1"/>
          </p:cNvSpPr>
          <p:nvPr>
            <p:ph type="sldNum" sz="quarter" idx="12"/>
          </p:nvPr>
        </p:nvSpPr>
        <p:spPr/>
        <p:txBody>
          <a:bodyPr/>
          <a:lstStyle/>
          <a:p>
            <a:pPr>
              <a:defRPr/>
            </a:pPr>
            <a:fld id="{D863711C-E2BE-4688-B055-8AB196BF0377}"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440AED3-BDB4-43AD-923B-8C958C3DB716}"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1219202"/>
            <a:ext cx="2228850" cy="694901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95300" y="1219202"/>
            <a:ext cx="6521450" cy="694901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AF8105D-AE04-428B-A81A-B89ACA0BD316}" type="slidenum">
              <a:rPr lang="en-US" smtClean="0"/>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pic>
        <p:nvPicPr>
          <p:cNvPr id="2" name="Picture 2" descr="jpeg"/>
          <p:cNvPicPr>
            <a:picLocks noChangeAspect="1" noChangeArrowheads="1"/>
          </p:cNvPicPr>
          <p:nvPr userDrawn="1"/>
        </p:nvPicPr>
        <p:blipFill>
          <a:blip r:embed="rId2">
            <a:lum bright="-12000" contrast="24000"/>
          </a:blip>
          <a:srcRect/>
          <a:stretch>
            <a:fillRect/>
          </a:stretch>
        </p:blipFill>
        <p:spPr bwMode="auto">
          <a:xfrm>
            <a:off x="9236075" y="0"/>
            <a:ext cx="669925" cy="762000"/>
          </a:xfrm>
          <a:prstGeom prst="rect">
            <a:avLst/>
          </a:prstGeom>
          <a:noFill/>
          <a:ln w="9525">
            <a:noFill/>
            <a:miter lim="800000"/>
            <a:headEnd/>
            <a:tailEnd/>
          </a:ln>
        </p:spPr>
      </p:pic>
      <p:sp>
        <p:nvSpPr>
          <p:cNvPr id="3" name="Rectangle 2"/>
          <p:cNvSpPr/>
          <p:nvPr userDrawn="1"/>
        </p:nvSpPr>
        <p:spPr>
          <a:xfrm>
            <a:off x="0" y="8534400"/>
            <a:ext cx="9906000" cy="609600"/>
          </a:xfrm>
          <a:prstGeom prst="rect">
            <a:avLst/>
          </a:prstGeom>
          <a:solidFill>
            <a:srgbClr val="BC8B00"/>
          </a:solidFill>
          <a:ln>
            <a:solidFill>
              <a:srgbClr val="C49100"/>
            </a:solidFill>
          </a:ln>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anchor="ctr"/>
          <a:lstStyle/>
          <a:p>
            <a:pPr algn="ctr">
              <a:defRPr/>
            </a:pPr>
            <a:r>
              <a:rPr lang="en-US" b="1" dirty="0">
                <a:solidFill>
                  <a:srgbClr val="C00000"/>
                </a:solidFill>
                <a:latin typeface="Cambria" pitchFamily="18" charset="0"/>
              </a:rPr>
              <a:t>Pyramid Engineers &amp; Consultants</a:t>
            </a:r>
            <a:endParaRPr lang="en-US" dirty="0">
              <a:solidFill>
                <a:srgbClr val="C00000"/>
              </a:solidFill>
              <a:latin typeface="Arial"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3_Title Slide">
    <p:spTree>
      <p:nvGrpSpPr>
        <p:cNvPr id="1" name=""/>
        <p:cNvGrpSpPr/>
        <p:nvPr/>
      </p:nvGrpSpPr>
      <p:grpSpPr>
        <a:xfrm>
          <a:off x="0" y="0"/>
          <a:ext cx="0" cy="0"/>
          <a:chOff x="0" y="0"/>
          <a:chExt cx="0" cy="0"/>
        </a:xfrm>
      </p:grpSpPr>
      <p:pic>
        <p:nvPicPr>
          <p:cNvPr id="2" name="Picture 2" descr="jpeg"/>
          <p:cNvPicPr>
            <a:picLocks noChangeAspect="1" noChangeArrowheads="1"/>
          </p:cNvPicPr>
          <p:nvPr userDrawn="1"/>
        </p:nvPicPr>
        <p:blipFill>
          <a:blip r:embed="rId2">
            <a:lum bright="-12000" contrast="24000"/>
          </a:blip>
          <a:srcRect/>
          <a:stretch>
            <a:fillRect/>
          </a:stretch>
        </p:blipFill>
        <p:spPr bwMode="auto">
          <a:xfrm>
            <a:off x="9236075" y="0"/>
            <a:ext cx="669925" cy="762000"/>
          </a:xfrm>
          <a:prstGeom prst="rect">
            <a:avLst/>
          </a:prstGeom>
          <a:noFill/>
          <a:ln w="9525">
            <a:noFill/>
            <a:miter lim="800000"/>
            <a:headEnd/>
            <a:tailEnd/>
          </a:ln>
        </p:spPr>
      </p:pic>
      <p:sp>
        <p:nvSpPr>
          <p:cNvPr id="3" name="Rectangle 2"/>
          <p:cNvSpPr/>
          <p:nvPr userDrawn="1"/>
        </p:nvSpPr>
        <p:spPr>
          <a:xfrm>
            <a:off x="0" y="8534400"/>
            <a:ext cx="9906000" cy="609600"/>
          </a:xfrm>
          <a:prstGeom prst="rect">
            <a:avLst/>
          </a:prstGeom>
          <a:solidFill>
            <a:srgbClr val="BC8B00"/>
          </a:solidFill>
          <a:ln>
            <a:solidFill>
              <a:srgbClr val="C49100"/>
            </a:solidFill>
          </a:ln>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anchor="ctr"/>
          <a:lstStyle/>
          <a:p>
            <a:pPr algn="ctr">
              <a:defRPr/>
            </a:pPr>
            <a:r>
              <a:rPr lang="en-US" b="1" dirty="0">
                <a:solidFill>
                  <a:srgbClr val="C00000"/>
                </a:solidFill>
                <a:latin typeface="Cambria" pitchFamily="18" charset="0"/>
              </a:rPr>
              <a:t>Pyramid Engineers &amp; Consultants</a:t>
            </a:r>
            <a:endParaRPr lang="en-US" dirty="0">
              <a:solidFill>
                <a:srgbClr val="C00000"/>
              </a:solidFill>
              <a:latin typeface="Arial"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8_Title Slide">
    <p:spTree>
      <p:nvGrpSpPr>
        <p:cNvPr id="1" name=""/>
        <p:cNvGrpSpPr/>
        <p:nvPr/>
      </p:nvGrpSpPr>
      <p:grpSpPr>
        <a:xfrm>
          <a:off x="0" y="0"/>
          <a:ext cx="0" cy="0"/>
          <a:chOff x="0" y="0"/>
          <a:chExt cx="0" cy="0"/>
        </a:xfrm>
      </p:grpSpPr>
      <p:pic>
        <p:nvPicPr>
          <p:cNvPr id="2" name="Picture 2" descr="jpeg"/>
          <p:cNvPicPr>
            <a:picLocks noChangeAspect="1" noChangeArrowheads="1"/>
          </p:cNvPicPr>
          <p:nvPr userDrawn="1"/>
        </p:nvPicPr>
        <p:blipFill>
          <a:blip r:embed="rId2">
            <a:lum bright="-12000" contrast="24000"/>
          </a:blip>
          <a:srcRect/>
          <a:stretch>
            <a:fillRect/>
          </a:stretch>
        </p:blipFill>
        <p:spPr bwMode="auto">
          <a:xfrm>
            <a:off x="9236075" y="0"/>
            <a:ext cx="669925" cy="762000"/>
          </a:xfrm>
          <a:prstGeom prst="rect">
            <a:avLst/>
          </a:prstGeom>
          <a:noFill/>
          <a:ln w="9525">
            <a:noFill/>
            <a:miter lim="800000"/>
            <a:headEnd/>
            <a:tailEnd/>
          </a:ln>
        </p:spPr>
      </p:pic>
      <p:sp>
        <p:nvSpPr>
          <p:cNvPr id="3" name="Rectangle 2"/>
          <p:cNvSpPr/>
          <p:nvPr userDrawn="1"/>
        </p:nvSpPr>
        <p:spPr>
          <a:xfrm>
            <a:off x="0" y="8534400"/>
            <a:ext cx="9906000" cy="609600"/>
          </a:xfrm>
          <a:prstGeom prst="rect">
            <a:avLst/>
          </a:prstGeom>
          <a:solidFill>
            <a:srgbClr val="BC8B00"/>
          </a:solidFill>
          <a:ln>
            <a:solidFill>
              <a:srgbClr val="C49100"/>
            </a:solidFill>
          </a:ln>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anchor="ctr"/>
          <a:lstStyle/>
          <a:p>
            <a:pPr algn="ctr">
              <a:defRPr/>
            </a:pPr>
            <a:r>
              <a:rPr lang="en-US" b="1" dirty="0">
                <a:solidFill>
                  <a:srgbClr val="C00000"/>
                </a:solidFill>
                <a:latin typeface="Cambria" pitchFamily="18" charset="0"/>
              </a:rPr>
              <a:t>Pyramid Engineers &amp; Consultants</a:t>
            </a:r>
            <a:endParaRPr lang="en-US" dirty="0">
              <a:solidFill>
                <a:srgbClr val="C00000"/>
              </a:solidFill>
              <a:latin typeface="Arial"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9_Title Slide">
    <p:spTree>
      <p:nvGrpSpPr>
        <p:cNvPr id="1" name=""/>
        <p:cNvGrpSpPr/>
        <p:nvPr/>
      </p:nvGrpSpPr>
      <p:grpSpPr>
        <a:xfrm>
          <a:off x="0" y="0"/>
          <a:ext cx="0" cy="0"/>
          <a:chOff x="0" y="0"/>
          <a:chExt cx="0" cy="0"/>
        </a:xfrm>
      </p:grpSpPr>
      <p:pic>
        <p:nvPicPr>
          <p:cNvPr id="2" name="Picture 2" descr="jpeg"/>
          <p:cNvPicPr>
            <a:picLocks noChangeAspect="1" noChangeArrowheads="1"/>
          </p:cNvPicPr>
          <p:nvPr userDrawn="1"/>
        </p:nvPicPr>
        <p:blipFill>
          <a:blip r:embed="rId2">
            <a:lum bright="-12000" contrast="24000"/>
          </a:blip>
          <a:srcRect/>
          <a:stretch>
            <a:fillRect/>
          </a:stretch>
        </p:blipFill>
        <p:spPr bwMode="auto">
          <a:xfrm>
            <a:off x="9236075" y="0"/>
            <a:ext cx="669925" cy="762000"/>
          </a:xfrm>
          <a:prstGeom prst="rect">
            <a:avLst/>
          </a:prstGeom>
          <a:noFill/>
          <a:ln w="9525">
            <a:noFill/>
            <a:miter lim="800000"/>
            <a:headEnd/>
            <a:tailEnd/>
          </a:ln>
        </p:spPr>
      </p:pic>
      <p:sp>
        <p:nvSpPr>
          <p:cNvPr id="3" name="Rectangle 2"/>
          <p:cNvSpPr/>
          <p:nvPr userDrawn="1"/>
        </p:nvSpPr>
        <p:spPr>
          <a:xfrm>
            <a:off x="0" y="8534400"/>
            <a:ext cx="9906000" cy="609600"/>
          </a:xfrm>
          <a:prstGeom prst="rect">
            <a:avLst/>
          </a:prstGeom>
          <a:solidFill>
            <a:srgbClr val="BC8B00"/>
          </a:solidFill>
          <a:ln>
            <a:solidFill>
              <a:srgbClr val="C49100"/>
            </a:solidFill>
          </a:ln>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anchor="ctr"/>
          <a:lstStyle/>
          <a:p>
            <a:pPr algn="ctr">
              <a:defRPr/>
            </a:pPr>
            <a:r>
              <a:rPr lang="en-US" b="1" dirty="0">
                <a:solidFill>
                  <a:srgbClr val="C00000"/>
                </a:solidFill>
                <a:latin typeface="Cambria" pitchFamily="18" charset="0"/>
              </a:rPr>
              <a:t>Pyramid Engineers &amp; Consultants</a:t>
            </a:r>
            <a:endParaRPr lang="en-US" dirty="0">
              <a:solidFill>
                <a:srgbClr val="C00000"/>
              </a:solidFill>
              <a:latin typeface="Arial"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09AA66A-F918-4296-A858-8793DC2808FD}"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4548" y="1755648"/>
            <a:ext cx="8420100" cy="1816608"/>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67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74548" y="3606219"/>
            <a:ext cx="8420100" cy="2012949"/>
          </a:xfrm>
        </p:spPr>
        <p:txBody>
          <a:bodyPr lIns="54425" rIns="54425" anchor="t"/>
          <a:lstStyle>
            <a:lvl1pPr marL="0" indent="0">
              <a:buNone/>
              <a:defRPr sz="2600">
                <a:solidFill>
                  <a:schemeClr val="tx1"/>
                </a:solidFill>
              </a:defRPr>
            </a:lvl1pPr>
            <a:lvl2pPr>
              <a:buNone/>
              <a:defRPr sz="2100">
                <a:solidFill>
                  <a:schemeClr val="tx1">
                    <a:tint val="75000"/>
                  </a:schemeClr>
                </a:solidFill>
              </a:defRPr>
            </a:lvl2pPr>
            <a:lvl3pPr>
              <a:buNone/>
              <a:defRPr sz="1900">
                <a:solidFill>
                  <a:schemeClr val="tx1">
                    <a:tint val="75000"/>
                  </a:schemeClr>
                </a:solidFill>
              </a:defRPr>
            </a:lvl3pPr>
            <a:lvl4pPr>
              <a:buNone/>
              <a:defRPr sz="1700">
                <a:solidFill>
                  <a:schemeClr val="tx1">
                    <a:tint val="75000"/>
                  </a:schemeClr>
                </a:solidFill>
              </a:defRPr>
            </a:lvl4pPr>
            <a:lvl5pPr>
              <a:buNone/>
              <a:defRPr sz="17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CD765D0B-E173-44A9-9365-3DA8EBD77C09}"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95300" y="938784"/>
            <a:ext cx="8915400" cy="1524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95300" y="2560113"/>
            <a:ext cx="4375150" cy="5913120"/>
          </a:xfrm>
        </p:spPr>
        <p:txBody>
          <a:bodyPr/>
          <a:lstStyle>
            <a:lvl1pPr>
              <a:defRPr sz="3100"/>
            </a:lvl1pPr>
            <a:lvl2pPr>
              <a:defRPr sz="2900"/>
            </a:lvl2pPr>
            <a:lvl3pPr>
              <a:defRPr sz="2400"/>
            </a:lvl3pPr>
            <a:lvl4pPr>
              <a:defRPr sz="2100"/>
            </a:lvl4pPr>
            <a:lvl5pPr>
              <a:defRPr sz="21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035550" y="2560113"/>
            <a:ext cx="4375150" cy="5913120"/>
          </a:xfrm>
        </p:spPr>
        <p:txBody>
          <a:bodyPr/>
          <a:lstStyle>
            <a:lvl1pPr>
              <a:defRPr sz="3100"/>
            </a:lvl1pPr>
            <a:lvl2pPr>
              <a:defRPr sz="2900"/>
            </a:lvl2pPr>
            <a:lvl3pPr>
              <a:defRPr sz="2400"/>
            </a:lvl3pPr>
            <a:lvl4pPr>
              <a:defRPr sz="2100"/>
            </a:lvl4pPr>
            <a:lvl5pPr>
              <a:defRPr sz="21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F642ED16-092A-4AA4-8E6B-92CEAE96B6A1}"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938784"/>
            <a:ext cx="8915400" cy="1524000"/>
          </a:xfrm>
        </p:spPr>
        <p:txBody>
          <a:bodyPr tIns="54425"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95300" y="2473664"/>
            <a:ext cx="4376870" cy="879136"/>
          </a:xfrm>
        </p:spPr>
        <p:txBody>
          <a:bodyPr lIns="54425" tIns="0" rIns="54425" bIns="0" anchor="ctr">
            <a:noAutofit/>
          </a:bodyPr>
          <a:lstStyle>
            <a:lvl1pPr marL="0" indent="0">
              <a:buNone/>
              <a:defRPr sz="2900" b="1" cap="none" baseline="0">
                <a:solidFill>
                  <a:schemeClr val="tx2"/>
                </a:solidFill>
                <a:effectLst/>
              </a:defRPr>
            </a:lvl1pPr>
            <a:lvl2pPr>
              <a:buNone/>
              <a:defRPr sz="2400" b="1"/>
            </a:lvl2pPr>
            <a:lvl3pPr>
              <a:buNone/>
              <a:defRPr sz="2100" b="1"/>
            </a:lvl3pPr>
            <a:lvl4pPr>
              <a:buNone/>
              <a:defRPr sz="1900" b="1"/>
            </a:lvl4pPr>
            <a:lvl5pPr>
              <a:buNone/>
              <a:defRPr sz="19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032111" y="2479677"/>
            <a:ext cx="4378590" cy="873124"/>
          </a:xfrm>
        </p:spPr>
        <p:txBody>
          <a:bodyPr lIns="54425" tIns="0" rIns="54425" bIns="0" anchor="ctr"/>
          <a:lstStyle>
            <a:lvl1pPr marL="0" indent="0">
              <a:buNone/>
              <a:defRPr sz="2900" b="1" cap="none" baseline="0">
                <a:solidFill>
                  <a:schemeClr val="tx2"/>
                </a:solidFill>
                <a:effectLst/>
              </a:defRPr>
            </a:lvl1pPr>
            <a:lvl2pPr>
              <a:buNone/>
              <a:defRPr sz="2400" b="1"/>
            </a:lvl2pPr>
            <a:lvl3pPr>
              <a:buNone/>
              <a:defRPr sz="2100" b="1"/>
            </a:lvl3pPr>
            <a:lvl4pPr>
              <a:buNone/>
              <a:defRPr sz="1900" b="1"/>
            </a:lvl4pPr>
            <a:lvl5pPr>
              <a:buNone/>
              <a:defRPr sz="19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95300" y="3352800"/>
            <a:ext cx="4376870" cy="5127627"/>
          </a:xfrm>
        </p:spPr>
        <p:txBody>
          <a:bodyPr tIns="0"/>
          <a:lstStyle>
            <a:lvl1pPr>
              <a:defRPr sz="2600"/>
            </a:lvl1pPr>
            <a:lvl2pPr>
              <a:defRPr sz="2400"/>
            </a:lvl2pPr>
            <a:lvl3pPr>
              <a:defRPr sz="2100"/>
            </a:lvl3pPr>
            <a:lvl4pPr>
              <a:defRPr sz="1900"/>
            </a:lvl4pPr>
            <a:lvl5pPr>
              <a:defRPr sz="19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032111" y="3352800"/>
            <a:ext cx="4378590" cy="5127627"/>
          </a:xfrm>
        </p:spPr>
        <p:txBody>
          <a:bodyPr tIns="0"/>
          <a:lstStyle>
            <a:lvl1pPr>
              <a:defRPr sz="2600"/>
            </a:lvl1pPr>
            <a:lvl2pPr>
              <a:defRPr sz="2400"/>
            </a:lvl2pPr>
            <a:lvl3pPr>
              <a:defRPr sz="2100"/>
            </a:lvl3pPr>
            <a:lvl4pPr>
              <a:defRPr sz="1900"/>
            </a:lvl4pPr>
            <a:lvl5pPr>
              <a:defRPr sz="19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81A5F525-83A7-442A-A91D-B3408393AEF4}"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95300" y="938784"/>
            <a:ext cx="8997950" cy="1524000"/>
          </a:xfrm>
        </p:spPr>
        <p:txBody>
          <a:bodyPr vert="horz" tIns="54425"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6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96517661-25F9-46C6-A77D-92176EEBBFEB}"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43715257-58B2-45A3-B91D-E37BDC4E2AC9}"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2950" y="685803"/>
            <a:ext cx="2971800" cy="1549400"/>
          </a:xfrm>
        </p:spPr>
        <p:txBody>
          <a:bodyPr lIns="0" anchor="b">
            <a:noAutofit/>
          </a:bodyPr>
          <a:lstStyle>
            <a:lvl1pPr algn="l" rtl="0">
              <a:spcBef>
                <a:spcPct val="0"/>
              </a:spcBef>
              <a:buNone/>
              <a:defRPr sz="31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742950" y="2235200"/>
            <a:ext cx="2971800" cy="6096000"/>
          </a:xfrm>
        </p:spPr>
        <p:txBody>
          <a:bodyPr lIns="21770" rIns="21770"/>
          <a:lstStyle>
            <a:lvl1pPr marL="0" indent="0" algn="l">
              <a:buNone/>
              <a:defRPr sz="1700"/>
            </a:lvl1pPr>
            <a:lvl2pPr indent="0" algn="l">
              <a:buNone/>
              <a:defRPr sz="1400"/>
            </a:lvl2pPr>
            <a:lvl3pPr indent="0" algn="l">
              <a:buNone/>
              <a:defRPr sz="1200"/>
            </a:lvl3pPr>
            <a:lvl4pPr indent="0" algn="l">
              <a:buNone/>
              <a:defRPr sz="1100"/>
            </a:lvl4pPr>
            <a:lvl5pPr indent="0" algn="l">
              <a:buNone/>
              <a:defRPr sz="11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872971" y="2235200"/>
            <a:ext cx="5537729" cy="6096000"/>
          </a:xfrm>
        </p:spPr>
        <p:txBody>
          <a:bodyPr tIns="0"/>
          <a:lstStyle>
            <a:lvl1pPr>
              <a:defRPr sz="3300"/>
            </a:lvl1pPr>
            <a:lvl2pPr>
              <a:defRPr sz="3100"/>
            </a:lvl2pPr>
            <a:lvl3pPr>
              <a:defRPr sz="2900"/>
            </a:lvl3pPr>
            <a:lvl4pPr>
              <a:defRPr sz="2400"/>
            </a:lvl4pPr>
            <a:lvl5pPr>
              <a:defRPr sz="21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DD83D0BB-5A21-4EDA-A9B4-7FAD14DD3A54}"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429566" y="1477436"/>
            <a:ext cx="5695950" cy="54864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108850" tIns="54425" rIns="108850" bIns="54425" rtlCol="0" anchor="ctr"/>
          <a:lstStyle/>
          <a:p>
            <a:pPr algn="ctr" eaLnBrk="1" latinLnBrk="0" hangingPunct="1"/>
            <a:endParaRPr kumimoji="0" lang="en-US" dirty="0"/>
          </a:p>
        </p:txBody>
      </p:sp>
      <p:sp>
        <p:nvSpPr>
          <p:cNvPr id="12" name="Right Triangle 11"/>
          <p:cNvSpPr/>
          <p:nvPr/>
        </p:nvSpPr>
        <p:spPr>
          <a:xfrm rot="420000" flipV="1">
            <a:off x="8671145" y="7146359"/>
            <a:ext cx="168402" cy="207264"/>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108850" tIns="54425" rIns="108850" bIns="54425" rtlCol="0" anchor="ctr"/>
          <a:lstStyle/>
          <a:p>
            <a:pPr algn="ctr" eaLnBrk="1" latinLnBrk="0" hangingPunct="1"/>
            <a:endParaRPr kumimoji="0" lang="en-US" dirty="0"/>
          </a:p>
        </p:txBody>
      </p:sp>
      <p:sp>
        <p:nvSpPr>
          <p:cNvPr id="2" name="Title 1"/>
          <p:cNvSpPr>
            <a:spLocks noGrp="1"/>
          </p:cNvSpPr>
          <p:nvPr>
            <p:ph type="title"/>
          </p:nvPr>
        </p:nvSpPr>
        <p:spPr>
          <a:xfrm>
            <a:off x="660400" y="1569329"/>
            <a:ext cx="2397252" cy="2110161"/>
          </a:xfrm>
        </p:spPr>
        <p:txBody>
          <a:bodyPr vert="horz" lIns="54425" tIns="54425" rIns="54425" bIns="54425" anchor="b"/>
          <a:lstStyle>
            <a:lvl1pPr algn="l">
              <a:buNone/>
              <a:defRPr sz="24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60400" y="3771713"/>
            <a:ext cx="2393950" cy="2905760"/>
          </a:xfrm>
        </p:spPr>
        <p:txBody>
          <a:bodyPr lIns="76195" rIns="54425" bIns="54425" anchor="t"/>
          <a:lstStyle>
            <a:lvl1pPr marL="0" indent="0" algn="l">
              <a:spcBef>
                <a:spcPts val="298"/>
              </a:spcBef>
              <a:buFontTx/>
              <a:buNone/>
              <a:defRPr sz="1500"/>
            </a:lvl1pPr>
            <a:lvl2pPr>
              <a:defRPr sz="1400"/>
            </a:lvl2pPr>
            <a:lvl3pPr>
              <a:defRPr sz="1200"/>
            </a:lvl3pPr>
            <a:lvl4pPr>
              <a:defRPr sz="1100"/>
            </a:lvl4pPr>
            <a:lvl5pPr>
              <a:defRPr sz="11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a:xfrm>
            <a:off x="8750300" y="8475134"/>
            <a:ext cx="660400" cy="486833"/>
          </a:xfrm>
        </p:spPr>
        <p:txBody>
          <a:bodyPr/>
          <a:lstStyle/>
          <a:p>
            <a:pPr>
              <a:defRPr/>
            </a:pPr>
            <a:fld id="{0B71CF48-9486-4FBB-8EA2-87811108347E}" type="slidenum">
              <a:rPr lang="en-US" smtClean="0"/>
              <a:pPr>
                <a:defRPr/>
              </a:pPr>
              <a:t>‹#›</a:t>
            </a:fld>
            <a:endParaRPr lang="en-US" dirty="0"/>
          </a:p>
        </p:txBody>
      </p:sp>
      <p:sp>
        <p:nvSpPr>
          <p:cNvPr id="3" name="Picture Placeholder 2"/>
          <p:cNvSpPr>
            <a:spLocks noGrp="1"/>
          </p:cNvSpPr>
          <p:nvPr>
            <p:ph type="pic" idx="1"/>
          </p:nvPr>
        </p:nvSpPr>
        <p:spPr>
          <a:xfrm rot="420000">
            <a:off x="3776276" y="1599356"/>
            <a:ext cx="5002530" cy="5242560"/>
          </a:xfrm>
          <a:prstGeom prst="rect">
            <a:avLst/>
          </a:prstGeom>
          <a:solidFill>
            <a:schemeClr val="bg2"/>
          </a:solidFill>
          <a:ln w="3000" cap="rnd">
            <a:solidFill>
              <a:srgbClr val="C0C0C0"/>
            </a:solidFill>
            <a:round/>
          </a:ln>
          <a:effectLst/>
        </p:spPr>
        <p:txBody>
          <a:bodyPr/>
          <a:lstStyle>
            <a:lvl1pPr marL="0" indent="0">
              <a:buNone/>
              <a:defRPr sz="3800"/>
            </a:lvl1pPr>
          </a:lstStyle>
          <a:p>
            <a:r>
              <a:rPr kumimoji="0" lang="en-US" dirty="0" smtClean="0"/>
              <a:t>Click icon to add picture</a:t>
            </a:r>
            <a:endParaRPr kumimoji="0" lang="en-US" dirty="0"/>
          </a:p>
        </p:txBody>
      </p:sp>
      <p:sp>
        <p:nvSpPr>
          <p:cNvPr id="10" name="Freeform 9"/>
          <p:cNvSpPr>
            <a:spLocks/>
          </p:cNvSpPr>
          <p:nvPr/>
        </p:nvSpPr>
        <p:spPr bwMode="auto">
          <a:xfrm flipV="1">
            <a:off x="-10319" y="7755467"/>
            <a:ext cx="9926638" cy="1388533"/>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108850" tIns="54425" rIns="108850" bIns="54425"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746625" y="8293101"/>
            <a:ext cx="5159375" cy="85090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108850" tIns="54425" rIns="108850" bIns="54425"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EFD1"/>
            </a:gs>
            <a:gs pos="64999">
              <a:srgbClr val="F0EBD5"/>
            </a:gs>
            <a:gs pos="100000">
              <a:srgbClr val="D1C39F"/>
            </a:gs>
          </a:gsLst>
          <a:lin ang="5400000" scaled="0"/>
          <a:tileRect/>
        </a:gra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10319" y="-9525"/>
            <a:ext cx="9926638" cy="1388533"/>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108850" tIns="54425" rIns="108850" bIns="54425"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746625" y="-9525"/>
            <a:ext cx="5159375" cy="85090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108850" tIns="54425" rIns="108850" bIns="54425"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95300" y="938784"/>
            <a:ext cx="8915400" cy="1524000"/>
          </a:xfrm>
          <a:prstGeom prst="rect">
            <a:avLst/>
          </a:prstGeom>
        </p:spPr>
        <p:txBody>
          <a:bodyPr vert="horz" lIns="0" tIns="54425"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95300" y="2580640"/>
            <a:ext cx="8915400" cy="5852160"/>
          </a:xfrm>
          <a:prstGeom prst="rect">
            <a:avLst/>
          </a:prstGeom>
        </p:spPr>
        <p:txBody>
          <a:bodyPr vert="horz" lIns="108850" tIns="54425" rIns="108850" bIns="54425">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95300" y="8475134"/>
            <a:ext cx="2311400" cy="486833"/>
          </a:xfrm>
          <a:prstGeom prst="rect">
            <a:avLst/>
          </a:prstGeom>
        </p:spPr>
        <p:txBody>
          <a:bodyPr vert="horz" lIns="0" tIns="0" rIns="0" bIns="0" anchor="b"/>
          <a:lstStyle>
            <a:lvl1pPr algn="l" eaLnBrk="1" latinLnBrk="0" hangingPunct="1">
              <a:defRPr kumimoji="0" sz="1400">
                <a:solidFill>
                  <a:schemeClr val="tx2">
                    <a:shade val="90000"/>
                  </a:schemeClr>
                </a:solidFill>
              </a:defRPr>
            </a:lvl1pPr>
          </a:lstStyle>
          <a:p>
            <a:pPr>
              <a:defRPr/>
            </a:pPr>
            <a:endParaRPr lang="en-US" dirty="0"/>
          </a:p>
        </p:txBody>
      </p:sp>
      <p:sp>
        <p:nvSpPr>
          <p:cNvPr id="22" name="Footer Placeholder 21"/>
          <p:cNvSpPr>
            <a:spLocks noGrp="1"/>
          </p:cNvSpPr>
          <p:nvPr>
            <p:ph type="ftr" sz="quarter" idx="3"/>
          </p:nvPr>
        </p:nvSpPr>
        <p:spPr>
          <a:xfrm>
            <a:off x="2889250" y="8475134"/>
            <a:ext cx="3632200" cy="486833"/>
          </a:xfrm>
          <a:prstGeom prst="rect">
            <a:avLst/>
          </a:prstGeom>
        </p:spPr>
        <p:txBody>
          <a:bodyPr vert="horz" lIns="0" tIns="0" rIns="0" bIns="0" anchor="b"/>
          <a:lstStyle>
            <a:lvl1pPr algn="l" eaLnBrk="1" latinLnBrk="0" hangingPunct="1">
              <a:defRPr kumimoji="0" sz="1400">
                <a:solidFill>
                  <a:schemeClr val="tx2">
                    <a:shade val="90000"/>
                  </a:schemeClr>
                </a:solidFill>
              </a:defRPr>
            </a:lvl1pPr>
          </a:lstStyle>
          <a:p>
            <a:pPr>
              <a:defRPr/>
            </a:pPr>
            <a:endParaRPr lang="en-US" dirty="0"/>
          </a:p>
        </p:txBody>
      </p:sp>
      <p:sp>
        <p:nvSpPr>
          <p:cNvPr id="18" name="Slide Number Placeholder 17"/>
          <p:cNvSpPr>
            <a:spLocks noGrp="1"/>
          </p:cNvSpPr>
          <p:nvPr>
            <p:ph type="sldNum" sz="quarter" idx="4"/>
          </p:nvPr>
        </p:nvSpPr>
        <p:spPr>
          <a:xfrm>
            <a:off x="8585200" y="8475134"/>
            <a:ext cx="825500" cy="486833"/>
          </a:xfrm>
          <a:prstGeom prst="rect">
            <a:avLst/>
          </a:prstGeom>
        </p:spPr>
        <p:txBody>
          <a:bodyPr vert="horz" lIns="0" tIns="0" rIns="0" bIns="0" anchor="b"/>
          <a:lstStyle>
            <a:lvl1pPr algn="r" eaLnBrk="1" latinLnBrk="0" hangingPunct="1">
              <a:defRPr kumimoji="0" sz="1400">
                <a:solidFill>
                  <a:schemeClr val="tx2">
                    <a:shade val="90000"/>
                  </a:schemeClr>
                </a:solidFill>
              </a:defRPr>
            </a:lvl1pPr>
          </a:lstStyle>
          <a:p>
            <a:pPr>
              <a:defRPr/>
            </a:pPr>
            <a:fld id="{D863711C-E2BE-4688-B055-8AB196BF0377}" type="slidenum">
              <a:rPr lang="en-US" smtClean="0"/>
              <a:pPr>
                <a:defRPr/>
              </a:pPr>
              <a:t>‹#›</a:t>
            </a:fld>
            <a:endParaRPr lang="en-US" dirty="0"/>
          </a:p>
        </p:txBody>
      </p:sp>
      <p:grpSp>
        <p:nvGrpSpPr>
          <p:cNvPr id="2" name="Group 1"/>
          <p:cNvGrpSpPr/>
          <p:nvPr/>
        </p:nvGrpSpPr>
        <p:grpSpPr>
          <a:xfrm>
            <a:off x="-20602" y="269877"/>
            <a:ext cx="9945594" cy="865632"/>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dk1" tx1="lt1" bg2="dk2" tx2="lt2" accent1="accent1" accent2="accent2" accent3="accent3" accent4="accent4" accent5="accent5" accent6="accent6" hlink="hlink" folHlink="folHlink"/>
  <p:sldLayoutIdLst>
    <p:sldLayoutId id="2147483815" r:id="rId1"/>
    <p:sldLayoutId id="2147483816" r:id="rId2"/>
    <p:sldLayoutId id="2147483817" r:id="rId3"/>
    <p:sldLayoutId id="2147483818" r:id="rId4"/>
    <p:sldLayoutId id="2147483819" r:id="rId5"/>
    <p:sldLayoutId id="2147483820" r:id="rId6"/>
    <p:sldLayoutId id="2147483821" r:id="rId7"/>
    <p:sldLayoutId id="2147483822" r:id="rId8"/>
    <p:sldLayoutId id="2147483823" r:id="rId9"/>
    <p:sldLayoutId id="2147483824" r:id="rId10"/>
    <p:sldLayoutId id="2147483825" r:id="rId11"/>
    <p:sldLayoutId id="2147483826" r:id="rId12"/>
    <p:sldLayoutId id="2147483828" r:id="rId13"/>
    <p:sldLayoutId id="2147483833" r:id="rId14"/>
    <p:sldLayoutId id="2147483834" r:id="rId15"/>
  </p:sldLayoutIdLst>
  <p:hf sldNum="0" hdr="0" ftr="0" dt="0"/>
  <p:txStyles>
    <p:titleStyle>
      <a:lvl1pPr algn="l" rtl="0" eaLnBrk="1" latinLnBrk="0" hangingPunct="1">
        <a:spcBef>
          <a:spcPct val="0"/>
        </a:spcBef>
        <a:buNone/>
        <a:defRPr kumimoji="0" sz="6000" b="0" kern="1200">
          <a:ln>
            <a:noFill/>
          </a:ln>
          <a:solidFill>
            <a:schemeClr val="tx2"/>
          </a:solidFill>
          <a:effectLst/>
          <a:latin typeface="+mj-lt"/>
          <a:ea typeface="+mj-ea"/>
          <a:cs typeface="+mj-cs"/>
        </a:defRPr>
      </a:lvl1pPr>
    </p:titleStyle>
    <p:bodyStyle>
      <a:lvl1pPr marL="326551" indent="-326551" algn="l" rtl="0" eaLnBrk="1" latinLnBrk="0" hangingPunct="1">
        <a:spcBef>
          <a:spcPct val="20000"/>
        </a:spcBef>
        <a:buClr>
          <a:schemeClr val="accent3"/>
        </a:buClr>
        <a:buSzPct val="95000"/>
        <a:buFont typeface="Wingdings 2"/>
        <a:buChar char=""/>
        <a:defRPr kumimoji="0" sz="3100" kern="1200">
          <a:solidFill>
            <a:schemeClr val="tx1"/>
          </a:solidFill>
          <a:latin typeface="+mn-lt"/>
          <a:ea typeface="+mn-ea"/>
          <a:cs typeface="+mn-cs"/>
        </a:defRPr>
      </a:lvl1pPr>
      <a:lvl2pPr marL="761951" indent="-293895" algn="l" rtl="0" eaLnBrk="1" latinLnBrk="0" hangingPunct="1">
        <a:spcBef>
          <a:spcPct val="20000"/>
        </a:spcBef>
        <a:buClr>
          <a:schemeClr val="accent1"/>
        </a:buClr>
        <a:buSzPct val="85000"/>
        <a:buFont typeface="Wingdings 2"/>
        <a:buChar char=""/>
        <a:defRPr kumimoji="0" sz="2900" kern="1200">
          <a:solidFill>
            <a:schemeClr val="tx1"/>
          </a:solidFill>
          <a:latin typeface="+mn-lt"/>
          <a:ea typeface="+mn-ea"/>
          <a:cs typeface="+mn-cs"/>
        </a:defRPr>
      </a:lvl2pPr>
      <a:lvl3pPr marL="1088502" indent="-293895" algn="l" rtl="0" eaLnBrk="1" latinLnBrk="0" hangingPunct="1">
        <a:spcBef>
          <a:spcPct val="20000"/>
        </a:spcBef>
        <a:buClr>
          <a:schemeClr val="accent2"/>
        </a:buClr>
        <a:buSzPct val="70000"/>
        <a:buFont typeface="Wingdings 2"/>
        <a:buChar char=""/>
        <a:defRPr kumimoji="0" sz="2500" kern="1200">
          <a:solidFill>
            <a:schemeClr val="tx1"/>
          </a:solidFill>
          <a:latin typeface="+mn-lt"/>
          <a:ea typeface="+mn-ea"/>
          <a:cs typeface="+mn-cs"/>
        </a:defRPr>
      </a:lvl3pPr>
      <a:lvl4pPr marL="1415052" indent="-250355" algn="l" rtl="0" eaLnBrk="1" latinLnBrk="0" hangingPunct="1">
        <a:spcBef>
          <a:spcPct val="20000"/>
        </a:spcBef>
        <a:buClr>
          <a:schemeClr val="accent3"/>
        </a:buClr>
        <a:buSzPct val="65000"/>
        <a:buFont typeface="Wingdings 2"/>
        <a:buChar char=""/>
        <a:defRPr kumimoji="0" sz="2400" kern="1200">
          <a:solidFill>
            <a:schemeClr val="tx1"/>
          </a:solidFill>
          <a:latin typeface="+mn-lt"/>
          <a:ea typeface="+mn-ea"/>
          <a:cs typeface="+mn-cs"/>
        </a:defRPr>
      </a:lvl4pPr>
      <a:lvl5pPr marL="1741603" indent="-250355" algn="l" rtl="0" eaLnBrk="1" latinLnBrk="0" hangingPunct="1">
        <a:spcBef>
          <a:spcPct val="20000"/>
        </a:spcBef>
        <a:buClr>
          <a:schemeClr val="accent4"/>
        </a:buClr>
        <a:buSzPct val="65000"/>
        <a:buFont typeface="Wingdings 2"/>
        <a:buChar char=""/>
        <a:defRPr kumimoji="0" sz="2400" kern="1200">
          <a:solidFill>
            <a:schemeClr val="tx1"/>
          </a:solidFill>
          <a:latin typeface="+mn-lt"/>
          <a:ea typeface="+mn-ea"/>
          <a:cs typeface="+mn-cs"/>
        </a:defRPr>
      </a:lvl5pPr>
      <a:lvl6pPr marL="2068153" indent="-250355" algn="l" rtl="0" eaLnBrk="1" latinLnBrk="0" hangingPunct="1">
        <a:spcBef>
          <a:spcPct val="20000"/>
        </a:spcBef>
        <a:buClr>
          <a:schemeClr val="accent5"/>
        </a:buClr>
        <a:buSzPct val="80000"/>
        <a:buFont typeface="Wingdings 2"/>
        <a:buChar char=""/>
        <a:defRPr kumimoji="0" sz="2100" kern="1200">
          <a:solidFill>
            <a:schemeClr val="tx1"/>
          </a:solidFill>
          <a:latin typeface="+mn-lt"/>
          <a:ea typeface="+mn-ea"/>
          <a:cs typeface="+mn-cs"/>
        </a:defRPr>
      </a:lvl6pPr>
      <a:lvl7pPr marL="2285854" indent="-217700" algn="l" rtl="0" eaLnBrk="1" latinLnBrk="0" hangingPunct="1">
        <a:spcBef>
          <a:spcPct val="20000"/>
        </a:spcBef>
        <a:buClr>
          <a:schemeClr val="accent6"/>
        </a:buClr>
        <a:buSzPct val="80000"/>
        <a:buFont typeface="Wingdings 2"/>
        <a:buChar char=""/>
        <a:defRPr kumimoji="0" sz="1900" kern="1200" baseline="0">
          <a:solidFill>
            <a:schemeClr val="tx1"/>
          </a:solidFill>
          <a:latin typeface="+mn-lt"/>
          <a:ea typeface="+mn-ea"/>
          <a:cs typeface="+mn-cs"/>
        </a:defRPr>
      </a:lvl7pPr>
      <a:lvl8pPr marL="2612404" indent="-217700" algn="l" rtl="0" eaLnBrk="1" latinLnBrk="0" hangingPunct="1">
        <a:spcBef>
          <a:spcPct val="20000"/>
        </a:spcBef>
        <a:buClr>
          <a:schemeClr val="tx2"/>
        </a:buClr>
        <a:buChar char="•"/>
        <a:defRPr kumimoji="0" sz="1900" kern="1200">
          <a:solidFill>
            <a:schemeClr val="tx1"/>
          </a:solidFill>
          <a:latin typeface="+mn-lt"/>
          <a:ea typeface="+mn-ea"/>
          <a:cs typeface="+mn-cs"/>
        </a:defRPr>
      </a:lvl8pPr>
      <a:lvl9pPr marL="2938955" indent="-217700" algn="l" rtl="0" eaLnBrk="1" latinLnBrk="0" hangingPunct="1">
        <a:spcBef>
          <a:spcPct val="20000"/>
        </a:spcBef>
        <a:buClr>
          <a:schemeClr val="tx2"/>
        </a:buClr>
        <a:buFontTx/>
        <a:buChar char="•"/>
        <a:defRPr kumimoji="0" sz="17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44251" algn="l" rtl="0" eaLnBrk="1" latinLnBrk="0" hangingPunct="1">
        <a:defRPr kumimoji="0" kern="1200">
          <a:solidFill>
            <a:schemeClr val="tx1"/>
          </a:solidFill>
          <a:latin typeface="+mn-lt"/>
          <a:ea typeface="+mn-ea"/>
          <a:cs typeface="+mn-cs"/>
        </a:defRPr>
      </a:lvl2pPr>
      <a:lvl3pPr marL="1088502" algn="l" rtl="0" eaLnBrk="1" latinLnBrk="0" hangingPunct="1">
        <a:defRPr kumimoji="0" kern="1200">
          <a:solidFill>
            <a:schemeClr val="tx1"/>
          </a:solidFill>
          <a:latin typeface="+mn-lt"/>
          <a:ea typeface="+mn-ea"/>
          <a:cs typeface="+mn-cs"/>
        </a:defRPr>
      </a:lvl3pPr>
      <a:lvl4pPr marL="1632753" algn="l" rtl="0" eaLnBrk="1" latinLnBrk="0" hangingPunct="1">
        <a:defRPr kumimoji="0" kern="1200">
          <a:solidFill>
            <a:schemeClr val="tx1"/>
          </a:solidFill>
          <a:latin typeface="+mn-lt"/>
          <a:ea typeface="+mn-ea"/>
          <a:cs typeface="+mn-cs"/>
        </a:defRPr>
      </a:lvl4pPr>
      <a:lvl5pPr marL="2177004" algn="l" rtl="0" eaLnBrk="1" latinLnBrk="0" hangingPunct="1">
        <a:defRPr kumimoji="0" kern="1200">
          <a:solidFill>
            <a:schemeClr val="tx1"/>
          </a:solidFill>
          <a:latin typeface="+mn-lt"/>
          <a:ea typeface="+mn-ea"/>
          <a:cs typeface="+mn-cs"/>
        </a:defRPr>
      </a:lvl5pPr>
      <a:lvl6pPr marL="2721254" algn="l" rtl="0" eaLnBrk="1" latinLnBrk="0" hangingPunct="1">
        <a:defRPr kumimoji="0" kern="1200">
          <a:solidFill>
            <a:schemeClr val="tx1"/>
          </a:solidFill>
          <a:latin typeface="+mn-lt"/>
          <a:ea typeface="+mn-ea"/>
          <a:cs typeface="+mn-cs"/>
        </a:defRPr>
      </a:lvl6pPr>
      <a:lvl7pPr marL="3265505" algn="l" rtl="0" eaLnBrk="1" latinLnBrk="0" hangingPunct="1">
        <a:defRPr kumimoji="0" kern="1200">
          <a:solidFill>
            <a:schemeClr val="tx1"/>
          </a:solidFill>
          <a:latin typeface="+mn-lt"/>
          <a:ea typeface="+mn-ea"/>
          <a:cs typeface="+mn-cs"/>
        </a:defRPr>
      </a:lvl7pPr>
      <a:lvl8pPr marL="3809756" algn="l" rtl="0" eaLnBrk="1" latinLnBrk="0" hangingPunct="1">
        <a:defRPr kumimoji="0" kern="1200">
          <a:solidFill>
            <a:schemeClr val="tx1"/>
          </a:solidFill>
          <a:latin typeface="+mn-lt"/>
          <a:ea typeface="+mn-ea"/>
          <a:cs typeface="+mn-cs"/>
        </a:defRPr>
      </a:lvl8pPr>
      <a:lvl9pPr marL="4354007"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11.jpeg"/><Relationship Id="rId13" Type="http://schemas.openxmlformats.org/officeDocument/2006/relationships/image" Target="../media/image16.jpeg"/><Relationship Id="rId18" Type="http://schemas.openxmlformats.org/officeDocument/2006/relationships/image" Target="../media/image21.jpeg"/><Relationship Id="rId3" Type="http://schemas.openxmlformats.org/officeDocument/2006/relationships/image" Target="../media/image6.jpeg"/><Relationship Id="rId21" Type="http://schemas.openxmlformats.org/officeDocument/2006/relationships/image" Target="../media/image24.jpeg"/><Relationship Id="rId7" Type="http://schemas.openxmlformats.org/officeDocument/2006/relationships/image" Target="../media/image10.jpeg"/><Relationship Id="rId12" Type="http://schemas.openxmlformats.org/officeDocument/2006/relationships/image" Target="../media/image15.jpeg"/><Relationship Id="rId17" Type="http://schemas.openxmlformats.org/officeDocument/2006/relationships/image" Target="../media/image20.png"/><Relationship Id="rId2" Type="http://schemas.openxmlformats.org/officeDocument/2006/relationships/image" Target="../media/image5.png"/><Relationship Id="rId16" Type="http://schemas.openxmlformats.org/officeDocument/2006/relationships/image" Target="../media/image19.png"/><Relationship Id="rId20" Type="http://schemas.openxmlformats.org/officeDocument/2006/relationships/image" Target="../media/image23.jpeg"/><Relationship Id="rId1" Type="http://schemas.openxmlformats.org/officeDocument/2006/relationships/slideLayout" Target="../slideLayouts/slideLayout7.xml"/><Relationship Id="rId6" Type="http://schemas.openxmlformats.org/officeDocument/2006/relationships/image" Target="../media/image9.jpeg"/><Relationship Id="rId11" Type="http://schemas.openxmlformats.org/officeDocument/2006/relationships/image" Target="../media/image14.jpeg"/><Relationship Id="rId5" Type="http://schemas.openxmlformats.org/officeDocument/2006/relationships/image" Target="../media/image8.jpeg"/><Relationship Id="rId15" Type="http://schemas.openxmlformats.org/officeDocument/2006/relationships/image" Target="../media/image18.png"/><Relationship Id="rId10" Type="http://schemas.openxmlformats.org/officeDocument/2006/relationships/image" Target="../media/image13.jpeg"/><Relationship Id="rId19" Type="http://schemas.openxmlformats.org/officeDocument/2006/relationships/image" Target="../media/image22.png"/><Relationship Id="rId4" Type="http://schemas.openxmlformats.org/officeDocument/2006/relationships/image" Target="../media/image7.jpeg"/><Relationship Id="rId9" Type="http://schemas.openxmlformats.org/officeDocument/2006/relationships/image" Target="../media/image12.jpeg"/><Relationship Id="rId14" Type="http://schemas.openxmlformats.org/officeDocument/2006/relationships/image" Target="../media/image17.jpeg"/></Relationships>
</file>

<file path=ppt/slides/_rels/slide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7" name="Rectangle 5"/>
          <p:cNvSpPr>
            <a:spLocks noChangeArrowheads="1"/>
          </p:cNvSpPr>
          <p:nvPr/>
        </p:nvSpPr>
        <p:spPr bwMode="auto">
          <a:xfrm>
            <a:off x="2133600" y="228600"/>
            <a:ext cx="5867400" cy="646323"/>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lIns="182861" tIns="45716" rIns="182861" bIns="45716" anchor="ctr">
            <a:spAutoFit/>
          </a:bodyPr>
          <a:lstStyle/>
          <a:p>
            <a:pPr algn="ctr">
              <a:defRPr/>
            </a:pPr>
            <a:r>
              <a:rPr lang="en-US" sz="3600" b="1" dirty="0" smtClean="0">
                <a:solidFill>
                  <a:srgbClr val="002060"/>
                </a:solidFill>
                <a:latin typeface="Cambria" pitchFamily="18" charset="0"/>
              </a:rPr>
              <a:t>M S TECHNOLOGY</a:t>
            </a:r>
            <a:endParaRPr lang="en-US" sz="3600" dirty="0">
              <a:solidFill>
                <a:srgbClr val="002060"/>
              </a:solidFill>
              <a:latin typeface="Arial" pitchFamily="34" charset="0"/>
            </a:endParaRPr>
          </a:p>
        </p:txBody>
      </p:sp>
      <p:sp>
        <p:nvSpPr>
          <p:cNvPr id="3076" name="Text Box 4"/>
          <p:cNvSpPr txBox="1">
            <a:spLocks noChangeArrowheads="1"/>
          </p:cNvSpPr>
          <p:nvPr/>
        </p:nvSpPr>
        <p:spPr bwMode="auto">
          <a:xfrm>
            <a:off x="990600" y="6172201"/>
            <a:ext cx="7620000" cy="609600"/>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lIns="91431" tIns="45716" rIns="91431" bIns="45716"/>
          <a:lstStyle/>
          <a:p>
            <a:pPr algn="ctr">
              <a:spcAft>
                <a:spcPts val="1000"/>
              </a:spcAft>
              <a:defRPr/>
            </a:pPr>
            <a:r>
              <a:rPr lang="en-US" sz="2800" b="1" cap="all" dirty="0" smtClean="0">
                <a:solidFill>
                  <a:schemeClr val="accent1"/>
                </a:solidFill>
              </a:rPr>
              <a:t>DESIGN TO DELIVERY</a:t>
            </a:r>
            <a:endParaRPr lang="en-US" sz="2800" b="1" dirty="0">
              <a:solidFill>
                <a:schemeClr val="accent1"/>
              </a:solidFill>
              <a:latin typeface="Arial" pitchFamily="34" charset="0"/>
            </a:endParaRPr>
          </a:p>
        </p:txBody>
      </p:sp>
      <p:sp>
        <p:nvSpPr>
          <p:cNvPr id="10" name="Text Box 4"/>
          <p:cNvSpPr txBox="1">
            <a:spLocks noChangeArrowheads="1"/>
          </p:cNvSpPr>
          <p:nvPr/>
        </p:nvSpPr>
        <p:spPr bwMode="auto">
          <a:xfrm>
            <a:off x="-4" y="7620000"/>
            <a:ext cx="9906000" cy="152400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lIns="91431" tIns="45716" rIns="91431" bIns="45716"/>
          <a:lstStyle/>
          <a:p>
            <a:pPr>
              <a:spcBef>
                <a:spcPct val="50000"/>
              </a:spcBef>
            </a:pPr>
            <a:r>
              <a:rPr lang="en-US" b="1" dirty="0" smtClean="0">
                <a:solidFill>
                  <a:schemeClr val="bg1"/>
                </a:solidFill>
                <a:latin typeface="Arial" pitchFamily="34" charset="0"/>
              </a:rPr>
              <a:t>Head Office:– </a:t>
            </a:r>
            <a:r>
              <a:rPr lang="en-US" b="1" dirty="0" smtClean="0">
                <a:solidFill>
                  <a:schemeClr val="bg1"/>
                </a:solidFill>
                <a:latin typeface="Verdana" pitchFamily="34" charset="0"/>
              </a:rPr>
              <a:t>401</a:t>
            </a:r>
            <a:r>
              <a:rPr lang="en-US" b="1" dirty="0">
                <a:solidFill>
                  <a:schemeClr val="bg1"/>
                </a:solidFill>
                <a:latin typeface="Verdana" pitchFamily="34" charset="0"/>
              </a:rPr>
              <a:t>, Fourth Floor, </a:t>
            </a:r>
            <a:r>
              <a:rPr lang="en-US" b="1" dirty="0" smtClean="0">
                <a:solidFill>
                  <a:schemeClr val="bg1"/>
                </a:solidFill>
                <a:latin typeface="Verdana" pitchFamily="34" charset="0"/>
              </a:rPr>
              <a:t>Jeetram Complex</a:t>
            </a:r>
            <a:r>
              <a:rPr lang="en-US" b="1" dirty="0">
                <a:solidFill>
                  <a:schemeClr val="bg1"/>
                </a:solidFill>
                <a:latin typeface="Verdana" pitchFamily="34" charset="0"/>
              </a:rPr>
              <a:t>, M.G. Road, Sukhrali </a:t>
            </a:r>
            <a:r>
              <a:rPr lang="en-US" b="1" dirty="0" smtClean="0">
                <a:solidFill>
                  <a:schemeClr val="bg1"/>
                </a:solidFill>
                <a:latin typeface="Verdana" pitchFamily="34" charset="0"/>
              </a:rPr>
              <a:t>, Near </a:t>
            </a:r>
            <a:r>
              <a:rPr lang="en-US" b="1" dirty="0">
                <a:solidFill>
                  <a:schemeClr val="bg1"/>
                </a:solidFill>
                <a:latin typeface="Verdana" pitchFamily="34" charset="0"/>
              </a:rPr>
              <a:t>IFFCO Chowk,  </a:t>
            </a:r>
            <a:r>
              <a:rPr lang="en-US" b="1" dirty="0" smtClean="0">
                <a:solidFill>
                  <a:schemeClr val="bg1"/>
                </a:solidFill>
                <a:latin typeface="Verdana" pitchFamily="34" charset="0"/>
              </a:rPr>
              <a:t>Gurgaon-122001. Contact :- </a:t>
            </a:r>
            <a:r>
              <a:rPr lang="en-US" b="1" dirty="0">
                <a:solidFill>
                  <a:schemeClr val="bg1"/>
                </a:solidFill>
                <a:latin typeface="Verdana" pitchFamily="34" charset="0"/>
              </a:rPr>
              <a:t>+</a:t>
            </a:r>
            <a:r>
              <a:rPr lang="en-US" b="1" dirty="0" smtClean="0">
                <a:solidFill>
                  <a:schemeClr val="bg1"/>
                </a:solidFill>
                <a:latin typeface="Verdana" pitchFamily="34" charset="0"/>
              </a:rPr>
              <a:t>0124-4257853, </a:t>
            </a:r>
            <a:r>
              <a:rPr lang="en-US" b="1" dirty="0">
                <a:solidFill>
                  <a:schemeClr val="bg1"/>
                </a:solidFill>
                <a:latin typeface="Verdana" pitchFamily="34" charset="0"/>
              </a:rPr>
              <a:t>+</a:t>
            </a:r>
            <a:r>
              <a:rPr lang="en-US" b="1" dirty="0" smtClean="0">
                <a:solidFill>
                  <a:schemeClr val="bg1"/>
                </a:solidFill>
                <a:latin typeface="Verdana" pitchFamily="34" charset="0"/>
              </a:rPr>
              <a:t>91-9899690468, 9873908715</a:t>
            </a:r>
          </a:p>
          <a:p>
            <a:pPr algn="ctr">
              <a:spcBef>
                <a:spcPct val="50000"/>
              </a:spcBef>
            </a:pPr>
            <a:r>
              <a:rPr lang="en-US" sz="2400" b="1" u="sng" dirty="0" smtClean="0">
                <a:solidFill>
                  <a:schemeClr val="bg1"/>
                </a:solidFill>
                <a:latin typeface="Arial" pitchFamily="34" charset="0"/>
              </a:rPr>
              <a:t>E-mail </a:t>
            </a:r>
            <a:r>
              <a:rPr lang="en-US" sz="2400" b="1" u="sng" dirty="0">
                <a:solidFill>
                  <a:schemeClr val="bg1"/>
                </a:solidFill>
                <a:latin typeface="Arial" pitchFamily="34" charset="0"/>
              </a:rPr>
              <a:t>-</a:t>
            </a:r>
            <a:r>
              <a:rPr lang="en-US" sz="2400" b="1" dirty="0">
                <a:solidFill>
                  <a:schemeClr val="bg1"/>
                </a:solidFill>
                <a:latin typeface="Arial" pitchFamily="34" charset="0"/>
              </a:rPr>
              <a:t> </a:t>
            </a:r>
            <a:r>
              <a:rPr lang="en-US" sz="2400" b="1" u="sng" dirty="0">
                <a:solidFill>
                  <a:schemeClr val="bg1"/>
                </a:solidFill>
                <a:latin typeface="Verdana" pitchFamily="34" charset="0"/>
              </a:rPr>
              <a:t>info@msttech.in</a:t>
            </a:r>
          </a:p>
          <a:p>
            <a:pPr algn="ctr">
              <a:spcAft>
                <a:spcPts val="1000"/>
              </a:spcAft>
              <a:defRPr/>
            </a:pPr>
            <a:endParaRPr lang="en-US" sz="2400" b="1" dirty="0">
              <a:solidFill>
                <a:schemeClr val="bg1"/>
              </a:solidFill>
              <a:latin typeface="Arial" pitchFamily="34" charset="0"/>
            </a:endParaRPr>
          </a:p>
          <a:p>
            <a:pPr algn="ctr">
              <a:spcAft>
                <a:spcPts val="1000"/>
              </a:spcAft>
              <a:defRPr/>
            </a:pPr>
            <a:endParaRPr lang="en-US" sz="2400" b="1" dirty="0">
              <a:solidFill>
                <a:schemeClr val="bg1"/>
              </a:solidFill>
              <a:latin typeface="Arial" pitchFamily="34" charset="0"/>
            </a:endParaRPr>
          </a:p>
          <a:p>
            <a:pPr algn="ctr">
              <a:spcAft>
                <a:spcPts val="1000"/>
              </a:spcAft>
              <a:defRPr/>
            </a:pPr>
            <a:endParaRPr lang="en-US" sz="2400" b="1" dirty="0">
              <a:solidFill>
                <a:schemeClr val="bg1"/>
              </a:solidFill>
              <a:latin typeface="Arial" pitchFamily="34" charset="0"/>
            </a:endParaRPr>
          </a:p>
        </p:txBody>
      </p:sp>
      <p:pic>
        <p:nvPicPr>
          <p:cNvPr id="18438" name="Picture 6" descr="Etisalat,-Mumbai-big"/>
          <p:cNvPicPr>
            <a:picLocks noChangeAspect="1" noChangeArrowheads="1"/>
          </p:cNvPicPr>
          <p:nvPr/>
        </p:nvPicPr>
        <p:blipFill>
          <a:blip r:embed="rId3"/>
          <a:srcRect/>
          <a:stretch>
            <a:fillRect/>
          </a:stretch>
        </p:blipFill>
        <p:spPr bwMode="auto">
          <a:xfrm>
            <a:off x="609599" y="2133600"/>
            <a:ext cx="8458201" cy="330517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2845376" y="3962401"/>
            <a:ext cx="4215252" cy="923322"/>
          </a:xfrm>
          <a:prstGeom prst="rect">
            <a:avLst/>
          </a:prstGeom>
        </p:spPr>
        <p:style>
          <a:lnRef idx="2">
            <a:schemeClr val="accent4"/>
          </a:lnRef>
          <a:fillRef idx="1">
            <a:schemeClr val="lt1"/>
          </a:fillRef>
          <a:effectRef idx="0">
            <a:schemeClr val="accent4"/>
          </a:effectRef>
          <a:fontRef idx="minor">
            <a:schemeClr val="dk1"/>
          </a:fontRef>
        </p:style>
        <p:txBody>
          <a:bodyPr lIns="91431" tIns="45716" rIns="91431" bIns="45716">
            <a:spAutoFit/>
          </a:bodyPr>
          <a:lstStyle/>
          <a:p>
            <a:pPr algn="ctr">
              <a:defRPr/>
            </a:pPr>
            <a:r>
              <a:rPr lang="en-U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Thank You!</a:t>
            </a:r>
          </a:p>
        </p:txBody>
      </p:sp>
      <p:sp>
        <p:nvSpPr>
          <p:cNvPr id="3" name="Rectangle 5"/>
          <p:cNvSpPr>
            <a:spLocks noChangeArrowheads="1"/>
          </p:cNvSpPr>
          <p:nvPr/>
        </p:nvSpPr>
        <p:spPr bwMode="auto">
          <a:xfrm>
            <a:off x="2057400" y="0"/>
            <a:ext cx="5867400" cy="646323"/>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lIns="182861" tIns="45716" rIns="182861" bIns="45716" anchor="ctr">
            <a:spAutoFit/>
          </a:bodyPr>
          <a:lstStyle/>
          <a:p>
            <a:pPr algn="ctr">
              <a:defRPr/>
            </a:pPr>
            <a:r>
              <a:rPr lang="en-US" sz="3600" b="1" dirty="0" smtClean="0">
                <a:solidFill>
                  <a:srgbClr val="002060"/>
                </a:solidFill>
                <a:latin typeface="Cambria" pitchFamily="18" charset="0"/>
              </a:rPr>
              <a:t>M S TECHNOLOGY</a:t>
            </a:r>
            <a:endParaRPr lang="en-US" sz="3600" dirty="0">
              <a:solidFill>
                <a:srgbClr val="002060"/>
              </a:solidFill>
              <a:latin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sosceles Triangle 2"/>
          <p:cNvSpPr/>
          <p:nvPr/>
        </p:nvSpPr>
        <p:spPr>
          <a:xfrm>
            <a:off x="2819400" y="2667000"/>
            <a:ext cx="4114800" cy="3581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DATA CENTRE</a:t>
            </a:r>
            <a:endParaRPr lang="en-US" sz="36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4" name="Rectangle 5"/>
          <p:cNvSpPr>
            <a:spLocks noChangeArrowheads="1"/>
          </p:cNvSpPr>
          <p:nvPr/>
        </p:nvSpPr>
        <p:spPr bwMode="auto">
          <a:xfrm>
            <a:off x="2133600" y="228600"/>
            <a:ext cx="5867400" cy="646323"/>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lIns="182861" tIns="45716" rIns="182861" bIns="45716" anchor="ctr">
            <a:spAutoFit/>
          </a:bodyPr>
          <a:lstStyle/>
          <a:p>
            <a:pPr algn="ctr">
              <a:defRPr/>
            </a:pPr>
            <a:r>
              <a:rPr lang="en-US" sz="3600" b="1" dirty="0" smtClean="0">
                <a:solidFill>
                  <a:srgbClr val="002060"/>
                </a:solidFill>
                <a:latin typeface="Cambria" pitchFamily="18" charset="0"/>
              </a:rPr>
              <a:t>M S TECHNOLOGY</a:t>
            </a:r>
            <a:endParaRPr lang="en-US" sz="3600" dirty="0">
              <a:solidFill>
                <a:srgbClr val="002060"/>
              </a:solidFill>
              <a:latin typeface="Arial" pitchFamily="34" charset="0"/>
            </a:endParaRPr>
          </a:p>
        </p:txBody>
      </p:sp>
      <p:sp>
        <p:nvSpPr>
          <p:cNvPr id="5" name="TextBox 4"/>
          <p:cNvSpPr txBox="1"/>
          <p:nvPr/>
        </p:nvSpPr>
        <p:spPr>
          <a:xfrm>
            <a:off x="3200400" y="2286000"/>
            <a:ext cx="3334695"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IT SERVER &amp; LAN NETWORK</a:t>
            </a:r>
            <a:endParaRPr lang="en-US"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
        <p:nvSpPr>
          <p:cNvPr id="7" name="TextBox 6"/>
          <p:cNvSpPr txBox="1"/>
          <p:nvPr/>
        </p:nvSpPr>
        <p:spPr>
          <a:xfrm>
            <a:off x="2857500" y="6934200"/>
            <a:ext cx="4247573" cy="369332"/>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SECURITY SYSTEM &amp; SURVEILLANCE</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533400" y="1828800"/>
            <a:ext cx="4502150" cy="5632303"/>
          </a:xfrm>
          <a:prstGeom prst="rect">
            <a:avLst/>
          </a:prstGeom>
          <a:solidFill>
            <a:srgbClr val="800080"/>
          </a:solidFill>
          <a:ln>
            <a:headEnd/>
            <a:tailEnd/>
          </a:ln>
        </p:spPr>
        <p:style>
          <a:lnRef idx="0">
            <a:schemeClr val="accent3"/>
          </a:lnRef>
          <a:fillRef idx="3">
            <a:schemeClr val="accent3"/>
          </a:fillRef>
          <a:effectRef idx="3">
            <a:schemeClr val="accent3"/>
          </a:effectRef>
          <a:fontRef idx="minor">
            <a:schemeClr val="lt1"/>
          </a:fontRef>
        </p:style>
        <p:txBody>
          <a:bodyPr wrap="square" lIns="91431" tIns="45716" rIns="91431" bIns="45716">
            <a:spAutoFit/>
          </a:bodyPr>
          <a:lstStyle/>
          <a:p>
            <a:pPr eaLnBrk="1" hangingPunct="1"/>
            <a:r>
              <a:rPr lang="en-US" sz="2000" dirty="0" smtClean="0">
                <a:solidFill>
                  <a:schemeClr val="bg1"/>
                </a:solidFill>
                <a:latin typeface="Times New Roman" pitchFamily="18" charset="0"/>
                <a:cs typeface="Times New Roman" pitchFamily="18" charset="0"/>
              </a:rPr>
              <a:t>An </a:t>
            </a:r>
            <a:r>
              <a:rPr lang="en-US" sz="2000" dirty="0">
                <a:solidFill>
                  <a:schemeClr val="bg1"/>
                </a:solidFill>
                <a:latin typeface="Times New Roman" pitchFamily="18" charset="0"/>
                <a:cs typeface="Times New Roman" pitchFamily="18" charset="0"/>
              </a:rPr>
              <a:t>End to End Managed IT division which was established in 2009 and since then has excelled in the field of IT Solutions &amp; IT Enabled Infrastructure Solutions. With some of the best technical consultants in the team of M.S. TECHNOLOGY is able to deliver the promises it made to the clients and in return received appreciation as well as long term partnership with them.</a:t>
            </a:r>
          </a:p>
          <a:p>
            <a:pPr eaLnBrk="1" hangingPunct="1"/>
            <a:r>
              <a:rPr lang="en-US" sz="2000" dirty="0">
                <a:solidFill>
                  <a:schemeClr val="bg1"/>
                </a:solidFill>
                <a:latin typeface="Times New Roman" pitchFamily="18" charset="0"/>
                <a:cs typeface="Times New Roman" pitchFamily="18" charset="0"/>
              </a:rPr>
              <a:t>Our patrons, happy with our support and expertise insisted that we take the next step. After due consideration, the rising demand and company’s focus towards information infrastructure solution, M.S. TECHNOLOGY is into managed IT services and IT infrastructure solutions to its customers.</a:t>
            </a:r>
            <a:endParaRPr kumimoji="1" lang="en-US" sz="2000" dirty="0">
              <a:solidFill>
                <a:schemeClr val="bg1"/>
              </a:solidFill>
              <a:latin typeface="Times New Roman" pitchFamily="18" charset="0"/>
              <a:ea typeface="ＭＳ Ｐゴシック" pitchFamily="34" charset="-128"/>
              <a:cs typeface="Times New Roman" pitchFamily="18" charset="0"/>
            </a:endParaRPr>
          </a:p>
        </p:txBody>
      </p:sp>
      <p:sp>
        <p:nvSpPr>
          <p:cNvPr id="8" name="Rectangle 6"/>
          <p:cNvSpPr>
            <a:spLocks noChangeArrowheads="1"/>
          </p:cNvSpPr>
          <p:nvPr/>
        </p:nvSpPr>
        <p:spPr bwMode="auto">
          <a:xfrm>
            <a:off x="5257800" y="5080000"/>
            <a:ext cx="4483100" cy="2246761"/>
          </a:xfrm>
          <a:prstGeom prst="rect">
            <a:avLst/>
          </a:prstGeom>
          <a:solidFill>
            <a:srgbClr val="800080"/>
          </a:solidFill>
          <a:ln>
            <a:headEnd/>
            <a:tailEnd/>
          </a:ln>
        </p:spPr>
        <p:style>
          <a:lnRef idx="0">
            <a:schemeClr val="accent3"/>
          </a:lnRef>
          <a:fillRef idx="3">
            <a:schemeClr val="accent3"/>
          </a:fillRef>
          <a:effectRef idx="3">
            <a:schemeClr val="accent3"/>
          </a:effectRef>
          <a:fontRef idx="minor">
            <a:schemeClr val="lt1"/>
          </a:fontRef>
        </p:style>
        <p:txBody>
          <a:bodyPr wrap="square" lIns="91431" tIns="45716" rIns="91431" bIns="45716">
            <a:spAutoFit/>
          </a:bodyPr>
          <a:lstStyle/>
          <a:p>
            <a:pPr algn="just">
              <a:defRPr/>
            </a:pPr>
            <a:r>
              <a:rPr lang="en-US" sz="2000" dirty="0">
                <a:solidFill>
                  <a:schemeClr val="bg1"/>
                </a:solidFill>
                <a:latin typeface="Times New Roman" pitchFamily="18" charset="0"/>
                <a:cs typeface="Times New Roman" pitchFamily="18" charset="0"/>
              </a:rPr>
              <a:t>We </a:t>
            </a:r>
            <a:r>
              <a:rPr lang="en-US" sz="2000" dirty="0" smtClean="0">
                <a:solidFill>
                  <a:schemeClr val="bg1"/>
                </a:solidFill>
                <a:latin typeface="Times New Roman" pitchFamily="18" charset="0"/>
                <a:cs typeface="Times New Roman" pitchFamily="18" charset="0"/>
              </a:rPr>
              <a:t>effectively </a:t>
            </a:r>
            <a:r>
              <a:rPr lang="en-US" sz="2000" dirty="0">
                <a:solidFill>
                  <a:schemeClr val="bg1"/>
                </a:solidFill>
                <a:latin typeface="Times New Roman" pitchFamily="18" charset="0"/>
                <a:cs typeface="Times New Roman" pitchFamily="18" charset="0"/>
              </a:rPr>
              <a:t>design and execute the </a:t>
            </a:r>
            <a:r>
              <a:rPr lang="en-US" sz="2000" dirty="0" smtClean="0">
                <a:solidFill>
                  <a:schemeClr val="bg1"/>
                </a:solidFill>
                <a:latin typeface="Times New Roman" pitchFamily="18" charset="0"/>
                <a:cs typeface="Times New Roman" pitchFamily="18" charset="0"/>
              </a:rPr>
              <a:t>systems as </a:t>
            </a:r>
            <a:r>
              <a:rPr lang="en-US" sz="2000" dirty="0">
                <a:solidFill>
                  <a:schemeClr val="bg1"/>
                </a:solidFill>
                <a:latin typeface="Times New Roman" pitchFamily="18" charset="0"/>
                <a:cs typeface="Times New Roman" pitchFamily="18" charset="0"/>
              </a:rPr>
              <a:t>per the client requirement with the best quality and safety standards. We have a highly skilled workforce of engineers and workmen to perform on the project as per the required schedule.</a:t>
            </a:r>
          </a:p>
          <a:p>
            <a:pPr algn="just">
              <a:defRPr/>
            </a:pPr>
            <a:endParaRPr lang="en-US" sz="2000" dirty="0">
              <a:latin typeface="Times New Roman" pitchFamily="18" charset="0"/>
              <a:cs typeface="Times New Roman" pitchFamily="18" charset="0"/>
            </a:endParaRPr>
          </a:p>
        </p:txBody>
      </p:sp>
      <p:pic>
        <p:nvPicPr>
          <p:cNvPr id="9" name="Picture 8" descr="http://www.robinmohilner.com/hands_BPD.jpg"/>
          <p:cNvPicPr>
            <a:picLocks noChangeAspect="1" noChangeArrowheads="1"/>
          </p:cNvPicPr>
          <p:nvPr/>
        </p:nvPicPr>
        <p:blipFill>
          <a:blip r:embed="rId2"/>
          <a:srcRect/>
          <a:stretch>
            <a:fillRect/>
          </a:stretch>
        </p:blipFill>
        <p:spPr bwMode="auto">
          <a:xfrm>
            <a:off x="5181600" y="1422400"/>
            <a:ext cx="4559300" cy="3441700"/>
          </a:xfrm>
          <a:prstGeom prst="rect">
            <a:avLst/>
          </a:prstGeom>
          <a:noFill/>
          <a:ln w="9525">
            <a:noFill/>
            <a:miter lim="800000"/>
            <a:headEnd/>
            <a:tailEnd/>
          </a:ln>
        </p:spPr>
      </p:pic>
      <p:sp>
        <p:nvSpPr>
          <p:cNvPr id="10" name="Rectangle 5"/>
          <p:cNvSpPr>
            <a:spLocks noChangeArrowheads="1"/>
          </p:cNvSpPr>
          <p:nvPr/>
        </p:nvSpPr>
        <p:spPr bwMode="auto">
          <a:xfrm>
            <a:off x="2133600" y="228600"/>
            <a:ext cx="5867400" cy="646323"/>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lIns="182861" tIns="45716" rIns="182861" bIns="45716" anchor="ctr">
            <a:spAutoFit/>
          </a:bodyPr>
          <a:lstStyle/>
          <a:p>
            <a:pPr algn="ctr">
              <a:defRPr/>
            </a:pPr>
            <a:r>
              <a:rPr lang="en-US" sz="3600" b="1" dirty="0" smtClean="0">
                <a:solidFill>
                  <a:srgbClr val="002060"/>
                </a:solidFill>
                <a:latin typeface="Cambria" pitchFamily="18" charset="0"/>
              </a:rPr>
              <a:t>M S TECHNOLOGY</a:t>
            </a:r>
            <a:endParaRPr lang="en-US" sz="3600" dirty="0">
              <a:solidFill>
                <a:srgbClr val="002060"/>
              </a:solidFill>
              <a:latin typeface="Arial" pitchFamily="34" charset="0"/>
            </a:endParaRPr>
          </a:p>
        </p:txBody>
      </p:sp>
      <p:sp>
        <p:nvSpPr>
          <p:cNvPr id="13" name="Action Button: Sound 12">
            <a:hlinkClick r:id="" action="ppaction://hlinkshowjump?jump=nextslide" highlightClick="1">
              <a:snd r:embed="rId3" name="applause.wav"/>
            </a:hlinkClick>
          </p:cNvPr>
          <p:cNvSpPr/>
          <p:nvPr/>
        </p:nvSpPr>
        <p:spPr>
          <a:xfrm>
            <a:off x="348343" y="1447800"/>
            <a:ext cx="337457" cy="330200"/>
          </a:xfrm>
          <a:prstGeom prst="actionButtonSoun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lowchart: Process 13"/>
          <p:cNvSpPr/>
          <p:nvPr/>
        </p:nvSpPr>
        <p:spPr>
          <a:xfrm>
            <a:off x="838200" y="1447800"/>
            <a:ext cx="3962400" cy="330200"/>
          </a:xfrm>
          <a:prstGeom prst="flowChartProcess">
            <a:avLst/>
          </a:prstGeom>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r>
              <a:rPr lang="en-US" b="1" dirty="0" smtClean="0">
                <a:solidFill>
                  <a:schemeClr val="bg1"/>
                </a:solidFill>
              </a:rPr>
              <a:t>M S TECHNOLOGY</a:t>
            </a:r>
            <a:endParaRPr lang="en-US" b="1"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2133600" y="228600"/>
            <a:ext cx="5867400" cy="646323"/>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lIns="182861" tIns="45716" rIns="182861" bIns="45716" anchor="ctr">
            <a:spAutoFit/>
          </a:bodyPr>
          <a:lstStyle/>
          <a:p>
            <a:pPr algn="ctr">
              <a:defRPr/>
            </a:pPr>
            <a:r>
              <a:rPr lang="en-US" sz="3600" b="1" dirty="0" smtClean="0">
                <a:solidFill>
                  <a:srgbClr val="002060"/>
                </a:solidFill>
                <a:latin typeface="Cambria" pitchFamily="18" charset="0"/>
              </a:rPr>
              <a:t>M S TECHNOLOGY</a:t>
            </a:r>
            <a:endParaRPr lang="en-US" sz="3600" dirty="0">
              <a:solidFill>
                <a:srgbClr val="002060"/>
              </a:solidFill>
              <a:latin typeface="Arial" pitchFamily="34" charset="0"/>
            </a:endParaRPr>
          </a:p>
        </p:txBody>
      </p:sp>
      <p:sp>
        <p:nvSpPr>
          <p:cNvPr id="5" name="Text Box 2"/>
          <p:cNvSpPr txBox="1">
            <a:spLocks noChangeArrowheads="1"/>
          </p:cNvSpPr>
          <p:nvPr/>
        </p:nvSpPr>
        <p:spPr bwMode="auto">
          <a:xfrm>
            <a:off x="3124200" y="1219200"/>
            <a:ext cx="3254375" cy="1077913"/>
          </a:xfrm>
          <a:prstGeom prst="rect">
            <a:avLst/>
          </a:prstGeom>
          <a:noFill/>
          <a:ln w="9525">
            <a:noFill/>
            <a:miter lim="800000"/>
            <a:headEnd/>
            <a:tailEnd/>
          </a:ln>
        </p:spPr>
        <p:txBody>
          <a:bodyPr>
            <a:spAutoFit/>
          </a:bodyPr>
          <a:lstStyle/>
          <a:p>
            <a:pPr algn="ctr"/>
            <a:r>
              <a:rPr lang="en-US" sz="3200" b="1" u="sng" dirty="0">
                <a:solidFill>
                  <a:schemeClr val="bg1"/>
                </a:solidFill>
              </a:rPr>
              <a:t>Our Values</a:t>
            </a:r>
            <a:endParaRPr lang="en-US" sz="3200" dirty="0">
              <a:solidFill>
                <a:schemeClr val="bg1"/>
              </a:solidFill>
            </a:endParaRPr>
          </a:p>
          <a:p>
            <a:pPr algn="ctr"/>
            <a:r>
              <a:rPr kumimoji="1" lang="en-US" sz="3200" b="1" u="sng" dirty="0">
                <a:solidFill>
                  <a:schemeClr val="bg1"/>
                </a:solidFill>
                <a:latin typeface="Arial" charset="0"/>
                <a:ea typeface="ＭＳ Ｐゴシック" pitchFamily="34" charset="-128"/>
              </a:rPr>
              <a:t> </a:t>
            </a:r>
          </a:p>
        </p:txBody>
      </p:sp>
      <p:sp>
        <p:nvSpPr>
          <p:cNvPr id="6" name="Text Box 3"/>
          <p:cNvSpPr txBox="1">
            <a:spLocks noChangeArrowheads="1"/>
          </p:cNvSpPr>
          <p:nvPr/>
        </p:nvSpPr>
        <p:spPr bwMode="auto">
          <a:xfrm>
            <a:off x="990600" y="2057400"/>
            <a:ext cx="8077200" cy="1015663"/>
          </a:xfrm>
          <a:prstGeom prst="rect">
            <a:avLst/>
          </a:prstGeom>
          <a:noFill/>
          <a:ln w="9525" algn="ctr">
            <a:noFill/>
            <a:miter lim="800000"/>
            <a:headEnd/>
            <a:tailEnd/>
          </a:ln>
        </p:spPr>
        <p:txBody>
          <a:bodyPr wrap="square">
            <a:spAutoFit/>
          </a:bodyPr>
          <a:lstStyle/>
          <a:p>
            <a:r>
              <a:rPr lang="en-US" sz="2000" dirty="0" smtClean="0">
                <a:solidFill>
                  <a:schemeClr val="bg1"/>
                </a:solidFill>
                <a:latin typeface="Trebuchet MS" pitchFamily="34" charset="0"/>
              </a:rPr>
              <a:t>Professional </a:t>
            </a:r>
            <a:r>
              <a:rPr lang="en-US" sz="2000" dirty="0">
                <a:solidFill>
                  <a:schemeClr val="bg1"/>
                </a:solidFill>
                <a:latin typeface="Trebuchet MS" pitchFamily="34" charset="0"/>
              </a:rPr>
              <a:t>ethics and relationship </a:t>
            </a:r>
            <a:r>
              <a:rPr lang="en-US" sz="2000" dirty="0" smtClean="0">
                <a:solidFill>
                  <a:schemeClr val="bg1"/>
                </a:solidFill>
                <a:latin typeface="Trebuchet MS" pitchFamily="34" charset="0"/>
              </a:rPr>
              <a:t>with client. Believe </a:t>
            </a:r>
            <a:r>
              <a:rPr lang="en-US" sz="2000" dirty="0">
                <a:solidFill>
                  <a:schemeClr val="bg1"/>
                </a:solidFill>
                <a:latin typeface="Trebuchet MS" pitchFamily="34" charset="0"/>
              </a:rPr>
              <a:t>in quality of service and </a:t>
            </a:r>
            <a:r>
              <a:rPr lang="en-US" sz="2000" dirty="0" smtClean="0">
                <a:solidFill>
                  <a:schemeClr val="bg1"/>
                </a:solidFill>
                <a:latin typeface="Trebuchet MS" pitchFamily="34" charset="0"/>
              </a:rPr>
              <a:t>how </a:t>
            </a:r>
            <a:r>
              <a:rPr lang="en-US" sz="2000" dirty="0">
                <a:solidFill>
                  <a:schemeClr val="bg1"/>
                </a:solidFill>
                <a:latin typeface="Trebuchet MS" pitchFamily="34" charset="0"/>
              </a:rPr>
              <a:t>to </a:t>
            </a:r>
            <a:r>
              <a:rPr lang="en-US" sz="2000" dirty="0" smtClean="0">
                <a:solidFill>
                  <a:schemeClr val="bg1"/>
                </a:solidFill>
                <a:latin typeface="Trebuchet MS" pitchFamily="34" charset="0"/>
              </a:rPr>
              <a:t>deliver.</a:t>
            </a:r>
            <a:endParaRPr lang="en-US" sz="2000" dirty="0">
              <a:solidFill>
                <a:schemeClr val="bg1"/>
              </a:solidFill>
              <a:latin typeface="Trebuchet MS" pitchFamily="34" charset="0"/>
            </a:endParaRPr>
          </a:p>
          <a:p>
            <a:endParaRPr kumimoji="1" lang="en-US" sz="2000" dirty="0">
              <a:solidFill>
                <a:schemeClr val="bg1"/>
              </a:solidFill>
              <a:latin typeface="Trebuchet MS" pitchFamily="34" charset="0"/>
              <a:ea typeface="ＭＳ Ｐゴシック" pitchFamily="34" charset="-128"/>
            </a:endParaRPr>
          </a:p>
        </p:txBody>
      </p:sp>
      <p:sp>
        <p:nvSpPr>
          <p:cNvPr id="7" name="Text Box 2"/>
          <p:cNvSpPr txBox="1">
            <a:spLocks noChangeArrowheads="1"/>
          </p:cNvSpPr>
          <p:nvPr/>
        </p:nvSpPr>
        <p:spPr bwMode="auto">
          <a:xfrm>
            <a:off x="3886200" y="3200400"/>
            <a:ext cx="2312988" cy="584200"/>
          </a:xfrm>
          <a:prstGeom prst="rect">
            <a:avLst/>
          </a:prstGeom>
          <a:noFill/>
          <a:ln w="9525">
            <a:noFill/>
            <a:miter lim="800000"/>
            <a:headEnd/>
            <a:tailEnd/>
          </a:ln>
        </p:spPr>
        <p:txBody>
          <a:bodyPr wrap="none">
            <a:spAutoFit/>
          </a:bodyPr>
          <a:lstStyle/>
          <a:p>
            <a:r>
              <a:rPr lang="en-US" sz="3200" b="1" u="sng" dirty="0">
                <a:solidFill>
                  <a:schemeClr val="bg1"/>
                </a:solidFill>
              </a:rPr>
              <a:t>Our Vision</a:t>
            </a:r>
            <a:endParaRPr lang="en-US" sz="3200" dirty="0">
              <a:solidFill>
                <a:schemeClr val="bg1"/>
              </a:solidFill>
            </a:endParaRPr>
          </a:p>
        </p:txBody>
      </p:sp>
      <p:sp>
        <p:nvSpPr>
          <p:cNvPr id="8" name="Text Box 3"/>
          <p:cNvSpPr txBox="1">
            <a:spLocks noChangeArrowheads="1"/>
          </p:cNvSpPr>
          <p:nvPr/>
        </p:nvSpPr>
        <p:spPr bwMode="auto">
          <a:xfrm>
            <a:off x="1295400" y="4114800"/>
            <a:ext cx="7696200" cy="707886"/>
          </a:xfrm>
          <a:prstGeom prst="rect">
            <a:avLst/>
          </a:prstGeom>
          <a:noFill/>
          <a:ln w="9525" algn="ctr">
            <a:noFill/>
            <a:miter lim="800000"/>
            <a:headEnd/>
            <a:tailEnd/>
          </a:ln>
        </p:spPr>
        <p:txBody>
          <a:bodyPr>
            <a:spAutoFit/>
          </a:bodyPr>
          <a:lstStyle/>
          <a:p>
            <a:pPr algn="just"/>
            <a:r>
              <a:rPr lang="en-US" sz="2000" dirty="0">
                <a:solidFill>
                  <a:schemeClr val="bg1"/>
                </a:solidFill>
                <a:latin typeface="Trebuchet MS" pitchFamily="34" charset="0"/>
              </a:rPr>
              <a:t>To be a trusted partner offering best-in-class, innovative and customized IT services</a:t>
            </a:r>
            <a:r>
              <a:rPr lang="en-US" sz="2000" dirty="0" smtClean="0">
                <a:solidFill>
                  <a:schemeClr val="bg1"/>
                </a:solidFill>
                <a:latin typeface="Trebuchet MS" pitchFamily="34" charset="0"/>
              </a:rPr>
              <a:t>, Electrical &amp; Interior solutions</a:t>
            </a:r>
            <a:endParaRPr kumimoji="1" lang="en-US" sz="2000" dirty="0">
              <a:solidFill>
                <a:schemeClr val="bg1"/>
              </a:solidFill>
              <a:latin typeface="Trebuchet MS" pitchFamily="34" charset="0"/>
              <a:ea typeface="ＭＳ Ｐゴシック" pitchFamily="34" charset="-128"/>
            </a:endParaRPr>
          </a:p>
        </p:txBody>
      </p:sp>
      <p:sp>
        <p:nvSpPr>
          <p:cNvPr id="9" name="Text Box 2"/>
          <p:cNvSpPr txBox="1">
            <a:spLocks noChangeArrowheads="1"/>
          </p:cNvSpPr>
          <p:nvPr/>
        </p:nvSpPr>
        <p:spPr bwMode="auto">
          <a:xfrm>
            <a:off x="3810000" y="5334000"/>
            <a:ext cx="2614613" cy="584200"/>
          </a:xfrm>
          <a:prstGeom prst="rect">
            <a:avLst/>
          </a:prstGeom>
          <a:noFill/>
          <a:ln w="9525">
            <a:noFill/>
            <a:miter lim="800000"/>
            <a:headEnd/>
            <a:tailEnd/>
          </a:ln>
        </p:spPr>
        <p:txBody>
          <a:bodyPr wrap="none">
            <a:spAutoFit/>
          </a:bodyPr>
          <a:lstStyle/>
          <a:p>
            <a:r>
              <a:rPr lang="en-US" sz="3200" b="1" u="sng" dirty="0">
                <a:solidFill>
                  <a:schemeClr val="bg1"/>
                </a:solidFill>
              </a:rPr>
              <a:t>Our Mission</a:t>
            </a:r>
            <a:endParaRPr kumimoji="1" lang="en-US" sz="3200" b="1" u="sng" dirty="0">
              <a:solidFill>
                <a:schemeClr val="bg1"/>
              </a:solidFill>
              <a:latin typeface="Arial" charset="0"/>
              <a:ea typeface="ＭＳ Ｐゴシック" pitchFamily="34" charset="-128"/>
            </a:endParaRPr>
          </a:p>
        </p:txBody>
      </p:sp>
      <p:sp>
        <p:nvSpPr>
          <p:cNvPr id="10" name="Text Box 3"/>
          <p:cNvSpPr txBox="1">
            <a:spLocks noChangeArrowheads="1"/>
          </p:cNvSpPr>
          <p:nvPr/>
        </p:nvSpPr>
        <p:spPr bwMode="auto">
          <a:xfrm>
            <a:off x="1295400" y="6248400"/>
            <a:ext cx="7696200" cy="707886"/>
          </a:xfrm>
          <a:prstGeom prst="rect">
            <a:avLst/>
          </a:prstGeom>
          <a:noFill/>
          <a:ln w="9525" algn="ctr">
            <a:noFill/>
            <a:miter lim="800000"/>
            <a:headEnd/>
            <a:tailEnd/>
          </a:ln>
        </p:spPr>
        <p:txBody>
          <a:bodyPr>
            <a:spAutoFit/>
          </a:bodyPr>
          <a:lstStyle/>
          <a:p>
            <a:pPr algn="just"/>
            <a:r>
              <a:rPr lang="en-US" sz="2000" dirty="0" smtClean="0">
                <a:solidFill>
                  <a:schemeClr val="bg1"/>
                </a:solidFill>
                <a:latin typeface="Trebuchet MS" pitchFamily="34" charset="0"/>
              </a:rPr>
              <a:t>Provide best Infrastructure </a:t>
            </a:r>
            <a:r>
              <a:rPr lang="en-US" sz="2000" dirty="0">
                <a:solidFill>
                  <a:schemeClr val="bg1"/>
                </a:solidFill>
                <a:latin typeface="Trebuchet MS" pitchFamily="34" charset="0"/>
              </a:rPr>
              <a:t>Solutions </a:t>
            </a:r>
            <a:r>
              <a:rPr lang="en-US" sz="2000" dirty="0" smtClean="0">
                <a:solidFill>
                  <a:schemeClr val="bg1"/>
                </a:solidFill>
                <a:latin typeface="Trebuchet MS" pitchFamily="34" charset="0"/>
              </a:rPr>
              <a:t>to customers </a:t>
            </a:r>
            <a:r>
              <a:rPr lang="en-US" sz="2000" dirty="0">
                <a:solidFill>
                  <a:schemeClr val="bg1"/>
                </a:solidFill>
                <a:latin typeface="Trebuchet MS" pitchFamily="34" charset="0"/>
              </a:rPr>
              <a:t>across various </a:t>
            </a:r>
            <a:r>
              <a:rPr lang="en-US" sz="2000" dirty="0" smtClean="0">
                <a:solidFill>
                  <a:schemeClr val="bg1"/>
                </a:solidFill>
                <a:latin typeface="Trebuchet MS" pitchFamily="34" charset="0"/>
              </a:rPr>
              <a:t> </a:t>
            </a:r>
            <a:r>
              <a:rPr lang="en-US" sz="2000" dirty="0">
                <a:solidFill>
                  <a:schemeClr val="bg1"/>
                </a:solidFill>
                <a:latin typeface="Trebuchet MS" pitchFamily="34" charset="0"/>
              </a:rPr>
              <a:t>Domains with honesty, integrity and </a:t>
            </a:r>
            <a:r>
              <a:rPr lang="en-US" sz="2000" dirty="0" smtClean="0">
                <a:solidFill>
                  <a:schemeClr val="bg1"/>
                </a:solidFill>
                <a:latin typeface="Trebuchet MS" pitchFamily="34" charset="0"/>
              </a:rPr>
              <a:t>excellence</a:t>
            </a:r>
            <a:endParaRPr kumimoji="1" lang="en-US" sz="2000" dirty="0">
              <a:solidFill>
                <a:schemeClr val="bg1"/>
              </a:solidFill>
              <a:latin typeface="Trebuchet MS" pitchFamily="34" charset="0"/>
              <a:ea typeface="ＭＳ Ｐゴシック"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2"/>
          <p:cNvSpPr txBox="1">
            <a:spLocks noRot="1" noChangeArrowheads="1"/>
          </p:cNvSpPr>
          <p:nvPr/>
        </p:nvSpPr>
        <p:spPr bwMode="auto">
          <a:xfrm>
            <a:off x="685800" y="914400"/>
            <a:ext cx="8153400" cy="711200"/>
          </a:xfrm>
          <a:prstGeom prst="rect">
            <a:avLst/>
          </a:prstGeom>
          <a:solidFill>
            <a:srgbClr val="BC8B00">
              <a:alpha val="83000"/>
            </a:srgbClr>
          </a:solidFill>
          <a:ln cap="flat" algn="ctr">
            <a:solidFill>
              <a:schemeClr val="tx1"/>
            </a:solidFill>
            <a:miter lim="800000"/>
            <a:headEnd/>
            <a:tailEnd/>
          </a:ln>
          <a:effectLst>
            <a:outerShdw dist="23000" dir="5400000" rotWithShape="0">
              <a:srgbClr val="000000">
                <a:alpha val="34999"/>
              </a:srgbClr>
            </a:outerShdw>
          </a:effectLst>
        </p:spPr>
        <p:txBody>
          <a:bodyPr lIns="548585" tIns="45716" rIns="91431" bIns="45716"/>
          <a:lstStyle/>
          <a:p>
            <a:pPr>
              <a:defRPr/>
            </a:pPr>
            <a:r>
              <a:rPr lang="en-US" sz="3200" b="1" dirty="0">
                <a:solidFill>
                  <a:schemeClr val="bg1"/>
                </a:solidFill>
                <a:latin typeface="+mj-lt"/>
                <a:ea typeface="+mj-ea"/>
                <a:cs typeface="+mj-cs"/>
              </a:rPr>
              <a:t>Our Offerings…</a:t>
            </a:r>
          </a:p>
        </p:txBody>
      </p:sp>
      <p:sp>
        <p:nvSpPr>
          <p:cNvPr id="21" name="Freeform 3"/>
          <p:cNvSpPr>
            <a:spLocks noEditPoints="1"/>
          </p:cNvSpPr>
          <p:nvPr/>
        </p:nvSpPr>
        <p:spPr bwMode="gray">
          <a:xfrm rot="-1358056">
            <a:off x="1003300" y="3486150"/>
            <a:ext cx="7423150" cy="3738563"/>
          </a:xfrm>
          <a:custGeom>
            <a:avLst/>
            <a:gdLst>
              <a:gd name="T0" fmla="*/ 2147483647 w 4040"/>
              <a:gd name="T1" fmla="*/ 2147483647 h 1888"/>
              <a:gd name="T2" fmla="*/ 2147483647 w 4040"/>
              <a:gd name="T3" fmla="*/ 2147483647 h 1888"/>
              <a:gd name="T4" fmla="*/ 2147483647 w 4040"/>
              <a:gd name="T5" fmla="*/ 2147483647 h 1888"/>
              <a:gd name="T6" fmla="*/ 2147483647 w 4040"/>
              <a:gd name="T7" fmla="*/ 2147483647 h 1888"/>
              <a:gd name="T8" fmla="*/ 2147483647 w 4040"/>
              <a:gd name="T9" fmla="*/ 2147483647 h 1888"/>
              <a:gd name="T10" fmla="*/ 2147483647 w 4040"/>
              <a:gd name="T11" fmla="*/ 2147483647 h 1888"/>
              <a:gd name="T12" fmla="*/ 0 w 4040"/>
              <a:gd name="T13" fmla="*/ 2147483647 h 1888"/>
              <a:gd name="T14" fmla="*/ 2147483647 w 4040"/>
              <a:gd name="T15" fmla="*/ 2147483647 h 1888"/>
              <a:gd name="T16" fmla="*/ 2147483647 w 4040"/>
              <a:gd name="T17" fmla="*/ 2147483647 h 1888"/>
              <a:gd name="T18" fmla="*/ 2147483647 w 4040"/>
              <a:gd name="T19" fmla="*/ 2147483647 h 1888"/>
              <a:gd name="T20" fmla="*/ 2147483647 w 4040"/>
              <a:gd name="T21" fmla="*/ 2147483647 h 1888"/>
              <a:gd name="T22" fmla="*/ 2147483647 w 4040"/>
              <a:gd name="T23" fmla="*/ 2147483647 h 1888"/>
              <a:gd name="T24" fmla="*/ 2147483647 w 4040"/>
              <a:gd name="T25" fmla="*/ 2147483647 h 1888"/>
              <a:gd name="T26" fmla="*/ 2147483647 w 4040"/>
              <a:gd name="T27" fmla="*/ 2147483647 h 1888"/>
              <a:gd name="T28" fmla="*/ 2147483647 w 4040"/>
              <a:gd name="T29" fmla="*/ 2147483647 h 1888"/>
              <a:gd name="T30" fmla="*/ 2147483647 w 4040"/>
              <a:gd name="T31" fmla="*/ 2147483647 h 1888"/>
              <a:gd name="T32" fmla="*/ 2147483647 w 4040"/>
              <a:gd name="T33" fmla="*/ 2147483647 h 1888"/>
              <a:gd name="T34" fmla="*/ 2147483647 w 4040"/>
              <a:gd name="T35" fmla="*/ 2147483647 h 1888"/>
              <a:gd name="T36" fmla="*/ 2147483647 w 4040"/>
              <a:gd name="T37" fmla="*/ 2147483647 h 1888"/>
              <a:gd name="T38" fmla="*/ 2147483647 w 4040"/>
              <a:gd name="T39" fmla="*/ 2147483647 h 1888"/>
              <a:gd name="T40" fmla="*/ 2147483647 w 4040"/>
              <a:gd name="T41" fmla="*/ 2147483647 h 1888"/>
              <a:gd name="T42" fmla="*/ 2147483647 w 4040"/>
              <a:gd name="T43" fmla="*/ 2147483647 h 1888"/>
              <a:gd name="T44" fmla="*/ 2147483647 w 4040"/>
              <a:gd name="T45" fmla="*/ 2147483647 h 1888"/>
              <a:gd name="T46" fmla="*/ 2147483647 w 4040"/>
              <a:gd name="T47" fmla="*/ 2147483647 h 1888"/>
              <a:gd name="T48" fmla="*/ 2147483647 w 4040"/>
              <a:gd name="T49" fmla="*/ 2147483647 h 1888"/>
              <a:gd name="T50" fmla="*/ 2147483647 w 4040"/>
              <a:gd name="T51" fmla="*/ 2147483647 h 1888"/>
              <a:gd name="T52" fmla="*/ 2147483647 w 4040"/>
              <a:gd name="T53" fmla="*/ 0 h 1888"/>
              <a:gd name="T54" fmla="*/ 2147483647 w 4040"/>
              <a:gd name="T55" fmla="*/ 2147483647 h 1888"/>
              <a:gd name="T56" fmla="*/ 2147483647 w 4040"/>
              <a:gd name="T57" fmla="*/ 2147483647 h 1888"/>
              <a:gd name="T58" fmla="*/ 2147483647 w 4040"/>
              <a:gd name="T59" fmla="*/ 2147483647 h 1888"/>
              <a:gd name="T60" fmla="*/ 2147483647 w 4040"/>
              <a:gd name="T61" fmla="*/ 2147483647 h 1888"/>
              <a:gd name="T62" fmla="*/ 2147483647 w 4040"/>
              <a:gd name="T63" fmla="*/ 2147483647 h 1888"/>
              <a:gd name="T64" fmla="*/ 2147483647 w 4040"/>
              <a:gd name="T65" fmla="*/ 2147483647 h 1888"/>
              <a:gd name="T66" fmla="*/ 2147483647 w 4040"/>
              <a:gd name="T67" fmla="*/ 2147483647 h 1888"/>
              <a:gd name="T68" fmla="*/ 2147483647 w 4040"/>
              <a:gd name="T69" fmla="*/ 2147483647 h 1888"/>
              <a:gd name="T70" fmla="*/ 2147483647 w 4040"/>
              <a:gd name="T71" fmla="*/ 2147483647 h 1888"/>
              <a:gd name="T72" fmla="*/ 2147483647 w 4040"/>
              <a:gd name="T73" fmla="*/ 2147483647 h 1888"/>
              <a:gd name="T74" fmla="*/ 2147483647 w 4040"/>
              <a:gd name="T75" fmla="*/ 2147483647 h 1888"/>
              <a:gd name="T76" fmla="*/ 2147483647 w 4040"/>
              <a:gd name="T77" fmla="*/ 2147483647 h 1888"/>
              <a:gd name="T78" fmla="*/ 2147483647 w 4040"/>
              <a:gd name="T79" fmla="*/ 2147483647 h 1888"/>
              <a:gd name="T80" fmla="*/ 2147483647 w 4040"/>
              <a:gd name="T81" fmla="*/ 2147483647 h 1888"/>
              <a:gd name="T82" fmla="*/ 2147483647 w 4040"/>
              <a:gd name="T83" fmla="*/ 2147483647 h 1888"/>
              <a:gd name="T84" fmla="*/ 2147483647 w 4040"/>
              <a:gd name="T85" fmla="*/ 2147483647 h 1888"/>
              <a:gd name="T86" fmla="*/ 2147483647 w 4040"/>
              <a:gd name="T87" fmla="*/ 2147483647 h 1888"/>
              <a:gd name="T88" fmla="*/ 2147483647 w 4040"/>
              <a:gd name="T89" fmla="*/ 2147483647 h 1888"/>
              <a:gd name="T90" fmla="*/ 2147483647 w 4040"/>
              <a:gd name="T91" fmla="*/ 2147483647 h 1888"/>
              <a:gd name="T92" fmla="*/ 2147483647 w 4040"/>
              <a:gd name="T93" fmla="*/ 2147483647 h 1888"/>
              <a:gd name="T94" fmla="*/ 2147483647 w 4040"/>
              <a:gd name="T95" fmla="*/ 2147483647 h 1888"/>
              <a:gd name="T96" fmla="*/ 2147483647 w 4040"/>
              <a:gd name="T97" fmla="*/ 2147483647 h 1888"/>
              <a:gd name="T98" fmla="*/ 2147483647 w 4040"/>
              <a:gd name="T99" fmla="*/ 2147483647 h 1888"/>
              <a:gd name="T100" fmla="*/ 2147483647 w 4040"/>
              <a:gd name="T101" fmla="*/ 2147483647 h 1888"/>
              <a:gd name="T102" fmla="*/ 2147483647 w 4040"/>
              <a:gd name="T103" fmla="*/ 2147483647 h 188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040"/>
              <a:gd name="T157" fmla="*/ 0 h 1888"/>
              <a:gd name="T158" fmla="*/ 4040 w 4040"/>
              <a:gd name="T159" fmla="*/ 1888 h 188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040" h="1888">
                <a:moveTo>
                  <a:pt x="2020" y="0"/>
                </a:moveTo>
                <a:lnTo>
                  <a:pt x="1854" y="4"/>
                </a:lnTo>
                <a:lnTo>
                  <a:pt x="1692" y="12"/>
                </a:lnTo>
                <a:lnTo>
                  <a:pt x="1534" y="28"/>
                </a:lnTo>
                <a:lnTo>
                  <a:pt x="1382" y="48"/>
                </a:lnTo>
                <a:lnTo>
                  <a:pt x="1234" y="74"/>
                </a:lnTo>
                <a:lnTo>
                  <a:pt x="1092" y="106"/>
                </a:lnTo>
                <a:lnTo>
                  <a:pt x="956" y="142"/>
                </a:lnTo>
                <a:lnTo>
                  <a:pt x="828" y="182"/>
                </a:lnTo>
                <a:lnTo>
                  <a:pt x="706" y="228"/>
                </a:lnTo>
                <a:lnTo>
                  <a:pt x="592" y="276"/>
                </a:lnTo>
                <a:lnTo>
                  <a:pt x="486" y="330"/>
                </a:lnTo>
                <a:lnTo>
                  <a:pt x="390" y="386"/>
                </a:lnTo>
                <a:lnTo>
                  <a:pt x="302" y="446"/>
                </a:lnTo>
                <a:lnTo>
                  <a:pt x="226" y="510"/>
                </a:lnTo>
                <a:lnTo>
                  <a:pt x="158" y="576"/>
                </a:lnTo>
                <a:lnTo>
                  <a:pt x="102" y="646"/>
                </a:lnTo>
                <a:lnTo>
                  <a:pt x="58" y="718"/>
                </a:lnTo>
                <a:lnTo>
                  <a:pt x="26" y="790"/>
                </a:lnTo>
                <a:lnTo>
                  <a:pt x="6" y="866"/>
                </a:lnTo>
                <a:lnTo>
                  <a:pt x="0" y="944"/>
                </a:lnTo>
                <a:lnTo>
                  <a:pt x="6" y="1022"/>
                </a:lnTo>
                <a:lnTo>
                  <a:pt x="26" y="1098"/>
                </a:lnTo>
                <a:lnTo>
                  <a:pt x="58" y="1170"/>
                </a:lnTo>
                <a:lnTo>
                  <a:pt x="102" y="1242"/>
                </a:lnTo>
                <a:lnTo>
                  <a:pt x="158" y="1312"/>
                </a:lnTo>
                <a:lnTo>
                  <a:pt x="226" y="1378"/>
                </a:lnTo>
                <a:lnTo>
                  <a:pt x="302" y="1442"/>
                </a:lnTo>
                <a:lnTo>
                  <a:pt x="390" y="1502"/>
                </a:lnTo>
                <a:lnTo>
                  <a:pt x="486" y="1558"/>
                </a:lnTo>
                <a:lnTo>
                  <a:pt x="592" y="1612"/>
                </a:lnTo>
                <a:lnTo>
                  <a:pt x="706" y="1660"/>
                </a:lnTo>
                <a:lnTo>
                  <a:pt x="828" y="1706"/>
                </a:lnTo>
                <a:lnTo>
                  <a:pt x="956" y="1746"/>
                </a:lnTo>
                <a:lnTo>
                  <a:pt x="1092" y="1782"/>
                </a:lnTo>
                <a:lnTo>
                  <a:pt x="1234" y="1814"/>
                </a:lnTo>
                <a:lnTo>
                  <a:pt x="1382" y="1840"/>
                </a:lnTo>
                <a:lnTo>
                  <a:pt x="1534" y="1860"/>
                </a:lnTo>
                <a:lnTo>
                  <a:pt x="1692" y="1876"/>
                </a:lnTo>
                <a:lnTo>
                  <a:pt x="1854" y="1884"/>
                </a:lnTo>
                <a:lnTo>
                  <a:pt x="2020" y="1888"/>
                </a:lnTo>
                <a:lnTo>
                  <a:pt x="2186" y="1884"/>
                </a:lnTo>
                <a:lnTo>
                  <a:pt x="2348" y="1876"/>
                </a:lnTo>
                <a:lnTo>
                  <a:pt x="2506" y="1860"/>
                </a:lnTo>
                <a:lnTo>
                  <a:pt x="2658" y="1840"/>
                </a:lnTo>
                <a:lnTo>
                  <a:pt x="2806" y="1814"/>
                </a:lnTo>
                <a:lnTo>
                  <a:pt x="2948" y="1782"/>
                </a:lnTo>
                <a:lnTo>
                  <a:pt x="3084" y="1746"/>
                </a:lnTo>
                <a:lnTo>
                  <a:pt x="3212" y="1706"/>
                </a:lnTo>
                <a:lnTo>
                  <a:pt x="3334" y="1660"/>
                </a:lnTo>
                <a:lnTo>
                  <a:pt x="3448" y="1612"/>
                </a:lnTo>
                <a:lnTo>
                  <a:pt x="3554" y="1558"/>
                </a:lnTo>
                <a:lnTo>
                  <a:pt x="3650" y="1502"/>
                </a:lnTo>
                <a:lnTo>
                  <a:pt x="3738" y="1442"/>
                </a:lnTo>
                <a:lnTo>
                  <a:pt x="3814" y="1378"/>
                </a:lnTo>
                <a:lnTo>
                  <a:pt x="3882" y="1312"/>
                </a:lnTo>
                <a:lnTo>
                  <a:pt x="3938" y="1242"/>
                </a:lnTo>
                <a:lnTo>
                  <a:pt x="3982" y="1170"/>
                </a:lnTo>
                <a:lnTo>
                  <a:pt x="4014" y="1098"/>
                </a:lnTo>
                <a:lnTo>
                  <a:pt x="4034" y="1022"/>
                </a:lnTo>
                <a:lnTo>
                  <a:pt x="4040" y="944"/>
                </a:lnTo>
                <a:lnTo>
                  <a:pt x="4034" y="866"/>
                </a:lnTo>
                <a:lnTo>
                  <a:pt x="4014" y="790"/>
                </a:lnTo>
                <a:lnTo>
                  <a:pt x="3982" y="718"/>
                </a:lnTo>
                <a:lnTo>
                  <a:pt x="3938" y="646"/>
                </a:lnTo>
                <a:lnTo>
                  <a:pt x="3882" y="576"/>
                </a:lnTo>
                <a:lnTo>
                  <a:pt x="3814" y="510"/>
                </a:lnTo>
                <a:lnTo>
                  <a:pt x="3738" y="446"/>
                </a:lnTo>
                <a:lnTo>
                  <a:pt x="3650" y="386"/>
                </a:lnTo>
                <a:lnTo>
                  <a:pt x="3554" y="330"/>
                </a:lnTo>
                <a:lnTo>
                  <a:pt x="3448" y="276"/>
                </a:lnTo>
                <a:lnTo>
                  <a:pt x="3334" y="228"/>
                </a:lnTo>
                <a:lnTo>
                  <a:pt x="3212" y="182"/>
                </a:lnTo>
                <a:lnTo>
                  <a:pt x="3084" y="142"/>
                </a:lnTo>
                <a:lnTo>
                  <a:pt x="2948" y="106"/>
                </a:lnTo>
                <a:lnTo>
                  <a:pt x="2806" y="74"/>
                </a:lnTo>
                <a:lnTo>
                  <a:pt x="2658" y="48"/>
                </a:lnTo>
                <a:lnTo>
                  <a:pt x="2506" y="28"/>
                </a:lnTo>
                <a:lnTo>
                  <a:pt x="2348" y="12"/>
                </a:lnTo>
                <a:lnTo>
                  <a:pt x="2186" y="4"/>
                </a:lnTo>
                <a:lnTo>
                  <a:pt x="2020" y="0"/>
                </a:lnTo>
                <a:close/>
                <a:moveTo>
                  <a:pt x="1922" y="1748"/>
                </a:moveTo>
                <a:lnTo>
                  <a:pt x="1762" y="1746"/>
                </a:lnTo>
                <a:lnTo>
                  <a:pt x="1606" y="1736"/>
                </a:lnTo>
                <a:lnTo>
                  <a:pt x="1454" y="1722"/>
                </a:lnTo>
                <a:lnTo>
                  <a:pt x="1306" y="1702"/>
                </a:lnTo>
                <a:lnTo>
                  <a:pt x="1164" y="1678"/>
                </a:lnTo>
                <a:lnTo>
                  <a:pt x="1028" y="1648"/>
                </a:lnTo>
                <a:lnTo>
                  <a:pt x="898" y="1614"/>
                </a:lnTo>
                <a:lnTo>
                  <a:pt x="776" y="1576"/>
                </a:lnTo>
                <a:lnTo>
                  <a:pt x="662" y="1532"/>
                </a:lnTo>
                <a:lnTo>
                  <a:pt x="554" y="1486"/>
                </a:lnTo>
                <a:lnTo>
                  <a:pt x="458" y="1436"/>
                </a:lnTo>
                <a:lnTo>
                  <a:pt x="370" y="1382"/>
                </a:lnTo>
                <a:lnTo>
                  <a:pt x="292" y="1326"/>
                </a:lnTo>
                <a:lnTo>
                  <a:pt x="224" y="1266"/>
                </a:lnTo>
                <a:lnTo>
                  <a:pt x="166" y="1204"/>
                </a:lnTo>
                <a:lnTo>
                  <a:pt x="122" y="1140"/>
                </a:lnTo>
                <a:lnTo>
                  <a:pt x="88" y="1074"/>
                </a:lnTo>
                <a:lnTo>
                  <a:pt x="68" y="1004"/>
                </a:lnTo>
                <a:lnTo>
                  <a:pt x="62" y="934"/>
                </a:lnTo>
                <a:lnTo>
                  <a:pt x="68" y="864"/>
                </a:lnTo>
                <a:lnTo>
                  <a:pt x="88" y="796"/>
                </a:lnTo>
                <a:lnTo>
                  <a:pt x="122" y="730"/>
                </a:lnTo>
                <a:lnTo>
                  <a:pt x="166" y="664"/>
                </a:lnTo>
                <a:lnTo>
                  <a:pt x="224" y="602"/>
                </a:lnTo>
                <a:lnTo>
                  <a:pt x="292" y="544"/>
                </a:lnTo>
                <a:lnTo>
                  <a:pt x="370" y="486"/>
                </a:lnTo>
                <a:lnTo>
                  <a:pt x="458" y="434"/>
                </a:lnTo>
                <a:lnTo>
                  <a:pt x="554" y="382"/>
                </a:lnTo>
                <a:lnTo>
                  <a:pt x="662" y="336"/>
                </a:lnTo>
                <a:lnTo>
                  <a:pt x="776" y="294"/>
                </a:lnTo>
                <a:lnTo>
                  <a:pt x="898" y="256"/>
                </a:lnTo>
                <a:lnTo>
                  <a:pt x="1028" y="222"/>
                </a:lnTo>
                <a:lnTo>
                  <a:pt x="1164" y="192"/>
                </a:lnTo>
                <a:lnTo>
                  <a:pt x="1306" y="166"/>
                </a:lnTo>
                <a:lnTo>
                  <a:pt x="1454" y="148"/>
                </a:lnTo>
                <a:lnTo>
                  <a:pt x="1606" y="132"/>
                </a:lnTo>
                <a:lnTo>
                  <a:pt x="1762" y="124"/>
                </a:lnTo>
                <a:lnTo>
                  <a:pt x="1922" y="120"/>
                </a:lnTo>
                <a:lnTo>
                  <a:pt x="2084" y="124"/>
                </a:lnTo>
                <a:lnTo>
                  <a:pt x="2240" y="132"/>
                </a:lnTo>
                <a:lnTo>
                  <a:pt x="2392" y="148"/>
                </a:lnTo>
                <a:lnTo>
                  <a:pt x="2540" y="166"/>
                </a:lnTo>
                <a:lnTo>
                  <a:pt x="2682" y="192"/>
                </a:lnTo>
                <a:lnTo>
                  <a:pt x="2818" y="222"/>
                </a:lnTo>
                <a:lnTo>
                  <a:pt x="2948" y="256"/>
                </a:lnTo>
                <a:lnTo>
                  <a:pt x="3070" y="294"/>
                </a:lnTo>
                <a:lnTo>
                  <a:pt x="3184" y="336"/>
                </a:lnTo>
                <a:lnTo>
                  <a:pt x="3292" y="382"/>
                </a:lnTo>
                <a:lnTo>
                  <a:pt x="3388" y="434"/>
                </a:lnTo>
                <a:lnTo>
                  <a:pt x="3476" y="486"/>
                </a:lnTo>
                <a:lnTo>
                  <a:pt x="3554" y="544"/>
                </a:lnTo>
                <a:lnTo>
                  <a:pt x="3622" y="602"/>
                </a:lnTo>
                <a:lnTo>
                  <a:pt x="3680" y="664"/>
                </a:lnTo>
                <a:lnTo>
                  <a:pt x="3724" y="730"/>
                </a:lnTo>
                <a:lnTo>
                  <a:pt x="3758" y="796"/>
                </a:lnTo>
                <a:lnTo>
                  <a:pt x="3778" y="864"/>
                </a:lnTo>
                <a:lnTo>
                  <a:pt x="3784" y="934"/>
                </a:lnTo>
                <a:lnTo>
                  <a:pt x="3778" y="1004"/>
                </a:lnTo>
                <a:lnTo>
                  <a:pt x="3758" y="1074"/>
                </a:lnTo>
                <a:lnTo>
                  <a:pt x="3724" y="1140"/>
                </a:lnTo>
                <a:lnTo>
                  <a:pt x="3680" y="1204"/>
                </a:lnTo>
                <a:lnTo>
                  <a:pt x="3622" y="1266"/>
                </a:lnTo>
                <a:lnTo>
                  <a:pt x="3554" y="1326"/>
                </a:lnTo>
                <a:lnTo>
                  <a:pt x="3476" y="1382"/>
                </a:lnTo>
                <a:lnTo>
                  <a:pt x="3388" y="1436"/>
                </a:lnTo>
                <a:lnTo>
                  <a:pt x="3292" y="1486"/>
                </a:lnTo>
                <a:lnTo>
                  <a:pt x="3184" y="1532"/>
                </a:lnTo>
                <a:lnTo>
                  <a:pt x="3070" y="1576"/>
                </a:lnTo>
                <a:lnTo>
                  <a:pt x="2948" y="1614"/>
                </a:lnTo>
                <a:lnTo>
                  <a:pt x="2818" y="1648"/>
                </a:lnTo>
                <a:lnTo>
                  <a:pt x="2682" y="1678"/>
                </a:lnTo>
                <a:lnTo>
                  <a:pt x="2540" y="1702"/>
                </a:lnTo>
                <a:lnTo>
                  <a:pt x="2392" y="1722"/>
                </a:lnTo>
                <a:lnTo>
                  <a:pt x="2240" y="1736"/>
                </a:lnTo>
                <a:lnTo>
                  <a:pt x="2084" y="1746"/>
                </a:lnTo>
                <a:lnTo>
                  <a:pt x="1922" y="1748"/>
                </a:lnTo>
                <a:close/>
              </a:path>
            </a:pathLst>
          </a:custGeom>
          <a:gradFill rotWithShape="1">
            <a:gsLst>
              <a:gs pos="0">
                <a:srgbClr val="000066"/>
              </a:gs>
              <a:gs pos="100000">
                <a:srgbClr val="839AB9"/>
              </a:gs>
            </a:gsLst>
            <a:lin ang="0" scaled="1"/>
          </a:gradFill>
          <a:ln w="0">
            <a:noFill/>
            <a:round/>
            <a:headEnd/>
            <a:tailEnd/>
          </a:ln>
        </p:spPr>
        <p:txBody>
          <a:bodyPr lIns="91431" tIns="45716" rIns="91431" bIns="45716"/>
          <a:lstStyle/>
          <a:p>
            <a:endParaRPr lang="en-US" dirty="0"/>
          </a:p>
        </p:txBody>
      </p:sp>
      <p:sp>
        <p:nvSpPr>
          <p:cNvPr id="22" name="Oval 4"/>
          <p:cNvSpPr>
            <a:spLocks noChangeArrowheads="1"/>
          </p:cNvSpPr>
          <p:nvPr/>
        </p:nvSpPr>
        <p:spPr bwMode="gray">
          <a:xfrm>
            <a:off x="1981200" y="5791200"/>
            <a:ext cx="2362200" cy="2438400"/>
          </a:xfrm>
          <a:prstGeom prst="ellipse">
            <a:avLst/>
          </a:prstGeom>
          <a:gradFill rotWithShape="1">
            <a:gsLst>
              <a:gs pos="0">
                <a:srgbClr val="003300"/>
              </a:gs>
              <a:gs pos="50000">
                <a:srgbClr val="9CB86E"/>
              </a:gs>
              <a:gs pos="100000">
                <a:srgbClr val="156B13"/>
              </a:gs>
            </a:gsLst>
            <a:lin ang="2700000" scaled="1"/>
          </a:gradFill>
          <a:ln w="9525" algn="ctr">
            <a:noFill/>
            <a:round/>
            <a:headEnd/>
            <a:tailEnd/>
          </a:ln>
          <a:effectLst>
            <a:prstShdw prst="shdw12" dist="76200" dir="10800000">
              <a:srgbClr val="001D3A">
                <a:alpha val="50000"/>
              </a:srgbClr>
            </a:prstShdw>
          </a:effectLst>
        </p:spPr>
        <p:txBody>
          <a:bodyPr wrap="none" lIns="91431" tIns="45716" rIns="91431" bIns="45716" anchor="ctr"/>
          <a:lstStyle/>
          <a:p>
            <a:r>
              <a:rPr lang="en-US" dirty="0" smtClean="0">
                <a:solidFill>
                  <a:schemeClr val="bg1"/>
                </a:solidFill>
              </a:rPr>
              <a:t>Security Solutions</a:t>
            </a:r>
            <a:endParaRPr lang="en-US" dirty="0">
              <a:solidFill>
                <a:schemeClr val="bg1"/>
              </a:solidFill>
            </a:endParaRPr>
          </a:p>
        </p:txBody>
      </p:sp>
      <p:sp>
        <p:nvSpPr>
          <p:cNvPr id="23" name="Oval 5"/>
          <p:cNvSpPr>
            <a:spLocks noChangeArrowheads="1"/>
          </p:cNvSpPr>
          <p:nvPr/>
        </p:nvSpPr>
        <p:spPr bwMode="gray">
          <a:xfrm>
            <a:off x="5257800" y="2182681"/>
            <a:ext cx="2216150" cy="2309813"/>
          </a:xfrm>
          <a:prstGeom prst="ellipse">
            <a:avLst/>
          </a:prstGeom>
          <a:gradFill rotWithShape="1">
            <a:gsLst>
              <a:gs pos="0">
                <a:srgbClr val="003300"/>
              </a:gs>
              <a:gs pos="50000">
                <a:srgbClr val="9CB86E"/>
              </a:gs>
              <a:gs pos="100000">
                <a:srgbClr val="156B13"/>
              </a:gs>
            </a:gsLst>
            <a:lin ang="2700000" scaled="1"/>
          </a:gradFill>
          <a:ln w="9525" algn="ctr">
            <a:noFill/>
            <a:round/>
            <a:headEnd/>
            <a:tailEnd/>
          </a:ln>
          <a:effectLst>
            <a:prstShdw prst="shdw12" dist="76200" dir="10800000">
              <a:srgbClr val="001D3A">
                <a:alpha val="50000"/>
              </a:srgbClr>
            </a:prstShdw>
          </a:effectLst>
        </p:spPr>
        <p:txBody>
          <a:bodyPr wrap="none" lIns="91431" tIns="45716" rIns="91431" bIns="45716" anchor="ctr"/>
          <a:lstStyle/>
          <a:p>
            <a:pPr algn="ctr" eaLnBrk="0" hangingPunct="0"/>
            <a:r>
              <a:rPr lang="en-US" dirty="0" smtClean="0">
                <a:solidFill>
                  <a:schemeClr val="bg1"/>
                </a:solidFill>
              </a:rPr>
              <a:t>IT Solutions</a:t>
            </a:r>
            <a:endParaRPr lang="en-US" dirty="0">
              <a:solidFill>
                <a:schemeClr val="bg1"/>
              </a:solidFill>
            </a:endParaRPr>
          </a:p>
        </p:txBody>
      </p:sp>
      <p:sp>
        <p:nvSpPr>
          <p:cNvPr id="27" name="Text Box 9"/>
          <p:cNvSpPr txBox="1">
            <a:spLocks noChangeArrowheads="1"/>
          </p:cNvSpPr>
          <p:nvPr/>
        </p:nvSpPr>
        <p:spPr bwMode="gray">
          <a:xfrm>
            <a:off x="6565900" y="3556000"/>
            <a:ext cx="255588" cy="400050"/>
          </a:xfrm>
          <a:prstGeom prst="rect">
            <a:avLst/>
          </a:prstGeom>
          <a:noFill/>
          <a:ln w="9525">
            <a:noFill/>
            <a:miter lim="800000"/>
            <a:headEnd/>
            <a:tailEnd/>
          </a:ln>
        </p:spPr>
        <p:txBody>
          <a:bodyPr wrap="none" lIns="91431" tIns="45716" rIns="91431" bIns="45716">
            <a:spAutoFit/>
          </a:bodyPr>
          <a:lstStyle/>
          <a:p>
            <a:pPr algn="ctr" eaLnBrk="0" hangingPunct="0"/>
            <a:r>
              <a:rPr lang="en-US" sz="2000" dirty="0">
                <a:solidFill>
                  <a:schemeClr val="bg1"/>
                </a:solidFill>
              </a:rPr>
              <a:t> </a:t>
            </a:r>
          </a:p>
        </p:txBody>
      </p:sp>
      <p:sp>
        <p:nvSpPr>
          <p:cNvPr id="31" name="Text Box 13"/>
          <p:cNvSpPr txBox="1">
            <a:spLocks noChangeArrowheads="1"/>
          </p:cNvSpPr>
          <p:nvPr/>
        </p:nvSpPr>
        <p:spPr bwMode="auto">
          <a:xfrm>
            <a:off x="3962400" y="4724400"/>
            <a:ext cx="1981200" cy="523875"/>
          </a:xfrm>
          <a:prstGeom prst="rect">
            <a:avLst/>
          </a:prstGeom>
          <a:noFill/>
          <a:ln w="9525">
            <a:noFill/>
            <a:miter lim="800000"/>
            <a:headEnd/>
            <a:tailEnd/>
          </a:ln>
        </p:spPr>
        <p:txBody>
          <a:bodyPr lIns="91431" tIns="45716" rIns="91431" bIns="45716">
            <a:spAutoFit/>
          </a:bodyPr>
          <a:lstStyle/>
          <a:p>
            <a:pPr eaLnBrk="0" hangingPunct="0">
              <a:spcBef>
                <a:spcPct val="50000"/>
              </a:spcBef>
            </a:pPr>
            <a:r>
              <a:rPr lang="en-US" sz="2800" dirty="0">
                <a:solidFill>
                  <a:srgbClr val="0B0C40"/>
                </a:solidFill>
                <a:latin typeface="Tahoma" pitchFamily="34" charset="0"/>
              </a:rPr>
              <a:t>Solutions</a:t>
            </a:r>
          </a:p>
        </p:txBody>
      </p:sp>
      <p:sp>
        <p:nvSpPr>
          <p:cNvPr id="11" name="Rectangle 5"/>
          <p:cNvSpPr>
            <a:spLocks noChangeArrowheads="1"/>
          </p:cNvSpPr>
          <p:nvPr/>
        </p:nvSpPr>
        <p:spPr bwMode="auto">
          <a:xfrm>
            <a:off x="2057400" y="0"/>
            <a:ext cx="5867400" cy="646323"/>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lIns="182861" tIns="45716" rIns="182861" bIns="45716" anchor="ctr">
            <a:spAutoFit/>
          </a:bodyPr>
          <a:lstStyle/>
          <a:p>
            <a:pPr algn="ctr">
              <a:defRPr/>
            </a:pPr>
            <a:r>
              <a:rPr lang="en-US" sz="3600" b="1" dirty="0" smtClean="0">
                <a:solidFill>
                  <a:srgbClr val="002060"/>
                </a:solidFill>
                <a:latin typeface="Cambria" pitchFamily="18" charset="0"/>
              </a:rPr>
              <a:t>M S TECHNOLOGY</a:t>
            </a:r>
            <a:endParaRPr lang="en-US" sz="3600" dirty="0">
              <a:solidFill>
                <a:srgbClr val="002060"/>
              </a:solidFill>
              <a:latin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2057400" y="0"/>
            <a:ext cx="5867400" cy="646323"/>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lIns="182861" tIns="45716" rIns="182861" bIns="45716" anchor="ctr">
            <a:spAutoFit/>
          </a:bodyPr>
          <a:lstStyle/>
          <a:p>
            <a:pPr algn="ctr">
              <a:defRPr/>
            </a:pPr>
            <a:r>
              <a:rPr lang="en-US" sz="3600" b="1" dirty="0" smtClean="0">
                <a:solidFill>
                  <a:srgbClr val="002060"/>
                </a:solidFill>
                <a:latin typeface="Cambria" pitchFamily="18" charset="0"/>
              </a:rPr>
              <a:t>M S TECHNOLOGY</a:t>
            </a:r>
            <a:endParaRPr lang="en-US" sz="3600" dirty="0">
              <a:solidFill>
                <a:srgbClr val="002060"/>
              </a:solidFill>
              <a:latin typeface="Arial" pitchFamily="34" charset="0"/>
            </a:endParaRPr>
          </a:p>
        </p:txBody>
      </p:sp>
      <p:sp>
        <p:nvSpPr>
          <p:cNvPr id="6" name="Rectangle 2"/>
          <p:cNvSpPr txBox="1">
            <a:spLocks noRot="1" noChangeArrowheads="1"/>
          </p:cNvSpPr>
          <p:nvPr/>
        </p:nvSpPr>
        <p:spPr bwMode="auto">
          <a:xfrm>
            <a:off x="381000" y="990600"/>
            <a:ext cx="9296400" cy="711200"/>
          </a:xfrm>
          <a:prstGeom prst="rect">
            <a:avLst/>
          </a:prstGeom>
          <a:solidFill>
            <a:srgbClr val="BC8B00">
              <a:alpha val="83000"/>
            </a:srgbClr>
          </a:solidFill>
          <a:ln cap="flat" algn="ctr">
            <a:solidFill>
              <a:schemeClr val="tx1"/>
            </a:solidFill>
            <a:miter lim="800000"/>
            <a:headEnd/>
            <a:tailEnd/>
          </a:ln>
          <a:effectLst>
            <a:outerShdw dist="23000" dir="5400000" rotWithShape="0">
              <a:srgbClr val="000000">
                <a:alpha val="34999"/>
              </a:srgbClr>
            </a:outerShdw>
          </a:effectLst>
        </p:spPr>
        <p:txBody>
          <a:bodyPr lIns="548585" tIns="45716" rIns="91431" bIns="45716"/>
          <a:lstStyle/>
          <a:p>
            <a:pPr>
              <a:defRPr/>
            </a:pPr>
            <a:r>
              <a:rPr lang="en-US" sz="3200" b="1" dirty="0">
                <a:solidFill>
                  <a:schemeClr val="bg1"/>
                </a:solidFill>
              </a:rPr>
              <a:t>Our specialist Services include…</a:t>
            </a:r>
            <a:endParaRPr lang="en-US" sz="3200" dirty="0">
              <a:solidFill>
                <a:schemeClr val="bg1"/>
              </a:solidFill>
            </a:endParaRPr>
          </a:p>
        </p:txBody>
      </p:sp>
      <p:sp>
        <p:nvSpPr>
          <p:cNvPr id="7" name="TextBox 6"/>
          <p:cNvSpPr txBox="1"/>
          <p:nvPr/>
        </p:nvSpPr>
        <p:spPr>
          <a:xfrm>
            <a:off x="3962400" y="1828800"/>
            <a:ext cx="2240550" cy="523220"/>
          </a:xfrm>
          <a:prstGeom prst="rect">
            <a:avLst/>
          </a:prstGeom>
        </p:spPr>
        <p:style>
          <a:lnRef idx="3">
            <a:schemeClr val="lt1"/>
          </a:lnRef>
          <a:fillRef idx="1">
            <a:schemeClr val="accent2"/>
          </a:fillRef>
          <a:effectRef idx="1">
            <a:schemeClr val="accent2"/>
          </a:effectRef>
          <a:fontRef idx="minor">
            <a:schemeClr val="lt1"/>
          </a:fontRef>
        </p:style>
        <p:txBody>
          <a:bodyPr wrap="none" rtlCol="0">
            <a:spAutoFit/>
          </a:bodyPr>
          <a:lstStyle/>
          <a:p>
            <a:r>
              <a:rPr lang="en-US" sz="2800" b="1" dirty="0" smtClean="0">
                <a:solidFill>
                  <a:schemeClr val="bg1"/>
                </a:solidFill>
              </a:rPr>
              <a:t>IT Solutions</a:t>
            </a:r>
            <a:endParaRPr lang="en-US" sz="2800" b="1" dirty="0">
              <a:solidFill>
                <a:schemeClr val="bg1"/>
              </a:solidFill>
            </a:endParaRPr>
          </a:p>
        </p:txBody>
      </p:sp>
      <p:sp>
        <p:nvSpPr>
          <p:cNvPr id="8" name="Rectangle 7"/>
          <p:cNvSpPr/>
          <p:nvPr/>
        </p:nvSpPr>
        <p:spPr>
          <a:xfrm>
            <a:off x="1066800" y="2586841"/>
            <a:ext cx="8305800" cy="5078313"/>
          </a:xfrm>
          <a:prstGeom prst="rect">
            <a:avLst/>
          </a:prstGeom>
        </p:spPr>
        <p:txBody>
          <a:bodyPr wrap="square">
            <a:spAutoFit/>
          </a:bodyPr>
          <a:lstStyle/>
          <a:p>
            <a:pPr>
              <a:lnSpc>
                <a:spcPct val="150000"/>
              </a:lnSpc>
              <a:buFont typeface="Arial" pitchFamily="34" charset="0"/>
              <a:buChar char="•"/>
            </a:pPr>
            <a:r>
              <a:rPr lang="en-US" dirty="0" smtClean="0">
                <a:solidFill>
                  <a:schemeClr val="bg1"/>
                </a:solidFill>
              </a:rPr>
              <a:t> </a:t>
            </a:r>
            <a:r>
              <a:rPr lang="en-US" b="1" dirty="0" smtClean="0">
                <a:solidFill>
                  <a:schemeClr val="bg1"/>
                </a:solidFill>
              </a:rPr>
              <a:t>DATA Protection</a:t>
            </a:r>
          </a:p>
          <a:p>
            <a:pPr>
              <a:lnSpc>
                <a:spcPct val="150000"/>
              </a:lnSpc>
              <a:buFont typeface="Arial" pitchFamily="34" charset="0"/>
              <a:buChar char="•"/>
            </a:pPr>
            <a:r>
              <a:rPr lang="en-US" b="1" dirty="0" smtClean="0">
                <a:solidFill>
                  <a:schemeClr val="bg1"/>
                </a:solidFill>
              </a:rPr>
              <a:t> Infrastructure Solutions – </a:t>
            </a:r>
          </a:p>
          <a:p>
            <a:pPr lvl="3">
              <a:lnSpc>
                <a:spcPct val="150000"/>
              </a:lnSpc>
              <a:buFont typeface="Arial" pitchFamily="34" charset="0"/>
              <a:buChar char="•"/>
            </a:pPr>
            <a:r>
              <a:rPr lang="en-US" b="1" dirty="0" smtClean="0">
                <a:solidFill>
                  <a:schemeClr val="bg1"/>
                </a:solidFill>
              </a:rPr>
              <a:t>. DATA / VOICE NETWORK</a:t>
            </a:r>
          </a:p>
          <a:p>
            <a:pPr lvl="3">
              <a:lnSpc>
                <a:spcPct val="150000"/>
              </a:lnSpc>
              <a:buFont typeface="Arial" pitchFamily="34" charset="0"/>
              <a:buChar char="•"/>
            </a:pPr>
            <a:r>
              <a:rPr lang="en-US" b="1" dirty="0" smtClean="0">
                <a:solidFill>
                  <a:schemeClr val="bg1"/>
                </a:solidFill>
              </a:rPr>
              <a:t>Surveillance / Access Control / PA System </a:t>
            </a:r>
          </a:p>
          <a:p>
            <a:pPr lvl="3">
              <a:lnSpc>
                <a:spcPct val="150000"/>
              </a:lnSpc>
              <a:buFont typeface="Arial" pitchFamily="34" charset="0"/>
              <a:buChar char="•"/>
            </a:pPr>
            <a:r>
              <a:rPr lang="en-US" b="1" dirty="0" smtClean="0">
                <a:solidFill>
                  <a:schemeClr val="bg1"/>
                </a:solidFill>
              </a:rPr>
              <a:t>Conference  system –Audio &amp; Video /Auditorium Solution </a:t>
            </a:r>
          </a:p>
          <a:p>
            <a:pPr>
              <a:lnSpc>
                <a:spcPct val="150000"/>
              </a:lnSpc>
              <a:buFont typeface="Arial" pitchFamily="34" charset="0"/>
              <a:buChar char="•"/>
            </a:pPr>
            <a:r>
              <a:rPr lang="en-US" b="1" dirty="0" smtClean="0">
                <a:solidFill>
                  <a:schemeClr val="bg1"/>
                </a:solidFill>
              </a:rPr>
              <a:t> Supply, Installation and Deployment of Server </a:t>
            </a:r>
          </a:p>
          <a:p>
            <a:pPr>
              <a:lnSpc>
                <a:spcPct val="150000"/>
              </a:lnSpc>
              <a:buFont typeface="Arial" pitchFamily="34" charset="0"/>
              <a:buChar char="•"/>
            </a:pPr>
            <a:r>
              <a:rPr lang="en-US" b="1" dirty="0" smtClean="0">
                <a:solidFill>
                  <a:schemeClr val="bg1"/>
                </a:solidFill>
              </a:rPr>
              <a:t> Application Security – DLP / Firewall /IRM</a:t>
            </a:r>
          </a:p>
          <a:p>
            <a:pPr>
              <a:lnSpc>
                <a:spcPct val="150000"/>
              </a:lnSpc>
              <a:buFont typeface="Arial" pitchFamily="34" charset="0"/>
              <a:buChar char="•"/>
            </a:pPr>
            <a:r>
              <a:rPr lang="en-US" b="1" dirty="0">
                <a:solidFill>
                  <a:schemeClr val="bg1"/>
                </a:solidFill>
              </a:rPr>
              <a:t> </a:t>
            </a:r>
            <a:r>
              <a:rPr lang="en-US" b="1" dirty="0" smtClean="0">
                <a:solidFill>
                  <a:schemeClr val="bg1"/>
                </a:solidFill>
              </a:rPr>
              <a:t>QUE MANAGEMENT SOLUTION</a:t>
            </a:r>
          </a:p>
          <a:p>
            <a:pPr>
              <a:lnSpc>
                <a:spcPct val="150000"/>
              </a:lnSpc>
              <a:buFont typeface="Arial" pitchFamily="34" charset="0"/>
              <a:buChar char="•"/>
            </a:pPr>
            <a:r>
              <a:rPr lang="en-US" b="1" dirty="0" smtClean="0">
                <a:solidFill>
                  <a:schemeClr val="bg1"/>
                </a:solidFill>
              </a:rPr>
              <a:t> Storage Solutions –DAS / NAS / SAN</a:t>
            </a:r>
          </a:p>
          <a:p>
            <a:pPr>
              <a:lnSpc>
                <a:spcPct val="150000"/>
              </a:lnSpc>
              <a:buFont typeface="Arial" pitchFamily="34" charset="0"/>
              <a:buChar char="•"/>
            </a:pPr>
            <a:r>
              <a:rPr lang="en-US" b="1" dirty="0" smtClean="0">
                <a:solidFill>
                  <a:schemeClr val="bg1"/>
                </a:solidFill>
              </a:rPr>
              <a:t>  Network and Endpoint Solutions – Network Monitoring Software / . . </a:t>
            </a:r>
          </a:p>
          <a:p>
            <a:pPr>
              <a:lnSpc>
                <a:spcPct val="150000"/>
              </a:lnSpc>
              <a:buFont typeface="Arial" pitchFamily="34" charset="0"/>
              <a:buChar char="•"/>
            </a:pPr>
            <a:r>
              <a:rPr lang="en-US" b="1" dirty="0" smtClean="0">
                <a:solidFill>
                  <a:schemeClr val="bg1"/>
                </a:solidFill>
              </a:rPr>
              <a:t>  Centralized Antivirus Solution</a:t>
            </a:r>
          </a:p>
          <a:p>
            <a:pPr>
              <a:lnSpc>
                <a:spcPct val="150000"/>
              </a:lnSpc>
              <a:buFont typeface="Arial" pitchFamily="34" charset="0"/>
              <a:buChar char="•"/>
            </a:pPr>
            <a:r>
              <a:rPr lang="en-US" b="1" dirty="0" smtClean="0">
                <a:solidFill>
                  <a:schemeClr val="bg1"/>
                </a:solidFill>
              </a:rPr>
              <a:t> Private/ Public/ Hybrid Cloud Computing deployment</a:t>
            </a:r>
            <a:endParaRPr kumimoji="1" lang="en-US" b="1" dirty="0">
              <a:solidFill>
                <a:schemeClr val="bg1"/>
              </a:solidFill>
              <a:latin typeface="Trebuchet MS" pitchFamily="34" charset="0"/>
              <a:ea typeface="ＭＳ Ｐゴシック"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2057400" y="0"/>
            <a:ext cx="5867400" cy="646323"/>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lIns="182861" tIns="45716" rIns="182861" bIns="45716" anchor="ctr">
            <a:spAutoFit/>
          </a:bodyPr>
          <a:lstStyle/>
          <a:p>
            <a:pPr algn="ctr">
              <a:defRPr/>
            </a:pPr>
            <a:r>
              <a:rPr lang="en-US" sz="3600" b="1" dirty="0" smtClean="0">
                <a:solidFill>
                  <a:srgbClr val="002060"/>
                </a:solidFill>
                <a:latin typeface="Cambria" pitchFamily="18" charset="0"/>
              </a:rPr>
              <a:t>M S TECHNOLOGY</a:t>
            </a:r>
            <a:endParaRPr lang="en-US" sz="3600" dirty="0">
              <a:solidFill>
                <a:srgbClr val="002060"/>
              </a:solidFill>
              <a:latin typeface="Arial" pitchFamily="34" charset="0"/>
            </a:endParaRPr>
          </a:p>
        </p:txBody>
      </p:sp>
      <p:sp>
        <p:nvSpPr>
          <p:cNvPr id="5" name="Rectangle 2"/>
          <p:cNvSpPr txBox="1">
            <a:spLocks noRot="1" noChangeArrowheads="1"/>
          </p:cNvSpPr>
          <p:nvPr/>
        </p:nvSpPr>
        <p:spPr bwMode="auto">
          <a:xfrm>
            <a:off x="381000" y="990600"/>
            <a:ext cx="9296400" cy="711200"/>
          </a:xfrm>
          <a:prstGeom prst="rect">
            <a:avLst/>
          </a:prstGeom>
          <a:solidFill>
            <a:srgbClr val="BC8B00">
              <a:alpha val="83000"/>
            </a:srgbClr>
          </a:solidFill>
          <a:ln cap="flat" algn="ctr">
            <a:solidFill>
              <a:schemeClr val="tx1"/>
            </a:solidFill>
            <a:miter lim="800000"/>
            <a:headEnd/>
            <a:tailEnd/>
          </a:ln>
          <a:effectLst>
            <a:outerShdw dist="23000" dir="5400000" rotWithShape="0">
              <a:srgbClr val="000000">
                <a:alpha val="34999"/>
              </a:srgbClr>
            </a:outerShdw>
          </a:effectLst>
        </p:spPr>
        <p:txBody>
          <a:bodyPr lIns="548585" tIns="45716" rIns="91431" bIns="45716"/>
          <a:lstStyle/>
          <a:p>
            <a:pPr>
              <a:defRPr/>
            </a:pPr>
            <a:r>
              <a:rPr lang="en-US" sz="3200" b="1" dirty="0" smtClean="0">
                <a:solidFill>
                  <a:schemeClr val="bg1"/>
                </a:solidFill>
              </a:rPr>
              <a:t>Projects…</a:t>
            </a:r>
            <a:endParaRPr lang="en-US" sz="3200" dirty="0">
              <a:solidFill>
                <a:schemeClr val="bg1"/>
              </a:solidFill>
            </a:endParaRPr>
          </a:p>
        </p:txBody>
      </p:sp>
      <p:sp>
        <p:nvSpPr>
          <p:cNvPr id="6" name="Rectangle 5"/>
          <p:cNvSpPr/>
          <p:nvPr/>
        </p:nvSpPr>
        <p:spPr>
          <a:xfrm>
            <a:off x="533400" y="1828800"/>
            <a:ext cx="9067800" cy="6601807"/>
          </a:xfrm>
          <a:prstGeom prst="rect">
            <a:avLst/>
          </a:prstGeom>
        </p:spPr>
        <p:txBody>
          <a:bodyPr wrap="square">
            <a:spAutoFit/>
          </a:bodyPr>
          <a:lstStyle/>
          <a:p>
            <a:pPr fontAlgn="t"/>
            <a:endParaRPr lang="en-US" dirty="0" smtClean="0">
              <a:solidFill>
                <a:schemeClr val="bg1"/>
              </a:solidFill>
            </a:endParaRPr>
          </a:p>
          <a:p>
            <a:pPr fontAlgn="t">
              <a:lnSpc>
                <a:spcPct val="150000"/>
              </a:lnSpc>
            </a:pPr>
            <a:r>
              <a:rPr lang="en-US" dirty="0" smtClean="0">
                <a:solidFill>
                  <a:schemeClr val="bg1"/>
                </a:solidFill>
              </a:rPr>
              <a:t>1.     JINDAL PIPES LTD, - DP JINDAL  GROUP, GURGAON</a:t>
            </a:r>
          </a:p>
          <a:p>
            <a:pPr fontAlgn="t">
              <a:lnSpc>
                <a:spcPct val="150000"/>
              </a:lnSpc>
            </a:pPr>
            <a:r>
              <a:rPr lang="en-US" dirty="0" smtClean="0">
                <a:solidFill>
                  <a:schemeClr val="bg1"/>
                </a:solidFill>
              </a:rPr>
              <a:t>2.     ESIC HOSPITAL, JAIPUR</a:t>
            </a:r>
          </a:p>
          <a:p>
            <a:pPr fontAlgn="t">
              <a:lnSpc>
                <a:spcPct val="150000"/>
              </a:lnSpc>
            </a:pPr>
            <a:r>
              <a:rPr lang="en-US" dirty="0" smtClean="0">
                <a:solidFill>
                  <a:schemeClr val="bg1"/>
                </a:solidFill>
              </a:rPr>
              <a:t>3.     KHADAMAT INTEGRATED SOLUTIONS PVT LTD (KUWAIT BASE), DELHI –     	COCHIN – HYDERABAD</a:t>
            </a:r>
          </a:p>
          <a:p>
            <a:pPr fontAlgn="t">
              <a:lnSpc>
                <a:spcPct val="150000"/>
              </a:lnSpc>
            </a:pPr>
            <a:r>
              <a:rPr lang="en-US" dirty="0" smtClean="0">
                <a:solidFill>
                  <a:schemeClr val="bg1"/>
                </a:solidFill>
              </a:rPr>
              <a:t>4.     ESIC REGIONAL DIRECTOR OFFICE, JAIPUR</a:t>
            </a:r>
          </a:p>
          <a:p>
            <a:pPr fontAlgn="t">
              <a:lnSpc>
                <a:spcPct val="150000"/>
              </a:lnSpc>
            </a:pPr>
            <a:r>
              <a:rPr lang="en-US" dirty="0" smtClean="0">
                <a:solidFill>
                  <a:schemeClr val="bg1"/>
                </a:solidFill>
              </a:rPr>
              <a:t>5.     INTELLIGENCE BUERU, JODHPUR</a:t>
            </a:r>
          </a:p>
          <a:p>
            <a:pPr fontAlgn="t">
              <a:lnSpc>
                <a:spcPct val="150000"/>
              </a:lnSpc>
            </a:pPr>
            <a:r>
              <a:rPr lang="en-US" dirty="0" smtClean="0">
                <a:solidFill>
                  <a:schemeClr val="bg1"/>
                </a:solidFill>
              </a:rPr>
              <a:t>6.     YUSEN LOGISTICS INDIA PVT LTD,  GURGAON / CHENNAI / DADRI-UP /  	BANGLORE</a:t>
            </a:r>
          </a:p>
          <a:p>
            <a:pPr fontAlgn="t">
              <a:lnSpc>
                <a:spcPct val="150000"/>
              </a:lnSpc>
            </a:pPr>
            <a:r>
              <a:rPr lang="en-US" dirty="0" smtClean="0">
                <a:solidFill>
                  <a:schemeClr val="bg1"/>
                </a:solidFill>
              </a:rPr>
              <a:t>7.     NYK LOGISTICS, GURGAON</a:t>
            </a:r>
          </a:p>
          <a:p>
            <a:pPr fontAlgn="t">
              <a:lnSpc>
                <a:spcPct val="150000"/>
              </a:lnSpc>
            </a:pPr>
            <a:r>
              <a:rPr lang="en-US" dirty="0" smtClean="0">
                <a:solidFill>
                  <a:schemeClr val="bg1"/>
                </a:solidFill>
              </a:rPr>
              <a:t>8.     TRANSPOLE LOGISTICS, GURGAON</a:t>
            </a:r>
          </a:p>
          <a:p>
            <a:pPr fontAlgn="t">
              <a:lnSpc>
                <a:spcPct val="150000"/>
              </a:lnSpc>
            </a:pPr>
            <a:r>
              <a:rPr lang="en-US" dirty="0" smtClean="0">
                <a:solidFill>
                  <a:schemeClr val="bg1"/>
                </a:solidFill>
              </a:rPr>
              <a:t>9.     AGRAWAL METAL WORKS PVT LTD, BHIWADI</a:t>
            </a:r>
          </a:p>
          <a:p>
            <a:pPr fontAlgn="t">
              <a:lnSpc>
                <a:spcPct val="150000"/>
              </a:lnSpc>
            </a:pPr>
            <a:r>
              <a:rPr lang="en-US" dirty="0" smtClean="0">
                <a:solidFill>
                  <a:schemeClr val="bg1"/>
                </a:solidFill>
              </a:rPr>
              <a:t>10.   BLISS ANAND GROUP, MANESAR – BAWAL</a:t>
            </a:r>
          </a:p>
          <a:p>
            <a:pPr fontAlgn="t">
              <a:lnSpc>
                <a:spcPct val="150000"/>
              </a:lnSpc>
            </a:pPr>
            <a:r>
              <a:rPr lang="en-US" dirty="0" smtClean="0">
                <a:solidFill>
                  <a:schemeClr val="bg1"/>
                </a:solidFill>
              </a:rPr>
              <a:t>11.   POLYPLASTICS, BAWAL – DELHI</a:t>
            </a:r>
          </a:p>
          <a:p>
            <a:pPr fontAlgn="t">
              <a:lnSpc>
                <a:spcPct val="150000"/>
              </a:lnSpc>
            </a:pPr>
            <a:r>
              <a:rPr lang="en-US" dirty="0" smtClean="0">
                <a:solidFill>
                  <a:schemeClr val="bg1"/>
                </a:solidFill>
              </a:rPr>
              <a:t>12.   MOBIS INDIA LTD – HUNDEI WAREHOUSE, DHARUHERA</a:t>
            </a:r>
          </a:p>
          <a:p>
            <a:pPr fontAlgn="t">
              <a:lnSpc>
                <a:spcPct val="150000"/>
              </a:lnSpc>
            </a:pPr>
            <a:r>
              <a:rPr lang="en-US" dirty="0" smtClean="0">
                <a:solidFill>
                  <a:schemeClr val="bg1"/>
                </a:solidFill>
              </a:rPr>
              <a:t>13.   DGFC, GURGAON – DHARUHERA</a:t>
            </a:r>
            <a:endParaRPr lang="en-US"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2057400" y="0"/>
            <a:ext cx="5867400" cy="646323"/>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lIns="182861" tIns="45716" rIns="182861" bIns="45716" anchor="ctr">
            <a:spAutoFit/>
          </a:bodyPr>
          <a:lstStyle/>
          <a:p>
            <a:pPr algn="ctr">
              <a:defRPr/>
            </a:pPr>
            <a:r>
              <a:rPr lang="en-US" sz="3600" b="1" dirty="0" smtClean="0">
                <a:solidFill>
                  <a:srgbClr val="002060"/>
                </a:solidFill>
                <a:latin typeface="Cambria" pitchFamily="18" charset="0"/>
              </a:rPr>
              <a:t>M S TECHNOLOGY</a:t>
            </a:r>
            <a:endParaRPr lang="en-US" sz="3600" dirty="0">
              <a:solidFill>
                <a:srgbClr val="002060"/>
              </a:solidFill>
              <a:latin typeface="Arial" pitchFamily="34" charset="0"/>
            </a:endParaRPr>
          </a:p>
        </p:txBody>
      </p:sp>
      <p:pic>
        <p:nvPicPr>
          <p:cNvPr id="5" name="Picture 9" descr="logo_hpprocurve_lg_682_355_cy"/>
          <p:cNvPicPr>
            <a:picLocks noChangeAspect="1" noChangeArrowheads="1"/>
          </p:cNvPicPr>
          <p:nvPr/>
        </p:nvPicPr>
        <p:blipFill>
          <a:blip r:embed="rId2"/>
          <a:srcRect/>
          <a:stretch>
            <a:fillRect/>
          </a:stretch>
        </p:blipFill>
        <p:spPr bwMode="auto">
          <a:xfrm>
            <a:off x="361950" y="3048000"/>
            <a:ext cx="2501900" cy="1295400"/>
          </a:xfrm>
          <a:prstGeom prst="rect">
            <a:avLst/>
          </a:prstGeom>
          <a:noFill/>
          <a:ln w="9525">
            <a:noFill/>
            <a:miter lim="800000"/>
            <a:headEnd/>
            <a:tailEnd/>
          </a:ln>
        </p:spPr>
      </p:pic>
      <p:pic>
        <p:nvPicPr>
          <p:cNvPr id="6" name="Picture 7" descr="ibm"/>
          <p:cNvPicPr>
            <a:picLocks noChangeAspect="1" noChangeArrowheads="1"/>
          </p:cNvPicPr>
          <p:nvPr/>
        </p:nvPicPr>
        <p:blipFill>
          <a:blip r:embed="rId3"/>
          <a:srcRect/>
          <a:stretch>
            <a:fillRect/>
          </a:stretch>
        </p:blipFill>
        <p:spPr bwMode="auto">
          <a:xfrm>
            <a:off x="590550" y="1828800"/>
            <a:ext cx="1600200" cy="895350"/>
          </a:xfrm>
          <a:prstGeom prst="rect">
            <a:avLst/>
          </a:prstGeom>
          <a:noFill/>
          <a:ln w="9525">
            <a:noFill/>
            <a:miter lim="800000"/>
            <a:headEnd/>
            <a:tailEnd/>
          </a:ln>
        </p:spPr>
      </p:pic>
      <p:pic>
        <p:nvPicPr>
          <p:cNvPr id="7" name="Picture 9" descr="Druva-672x372"/>
          <p:cNvPicPr>
            <a:picLocks noChangeAspect="1" noChangeArrowheads="1"/>
          </p:cNvPicPr>
          <p:nvPr/>
        </p:nvPicPr>
        <p:blipFill>
          <a:blip r:embed="rId4"/>
          <a:srcRect/>
          <a:stretch>
            <a:fillRect/>
          </a:stretch>
        </p:blipFill>
        <p:spPr bwMode="auto">
          <a:xfrm>
            <a:off x="4724400" y="6172200"/>
            <a:ext cx="1828800" cy="800100"/>
          </a:xfrm>
          <a:prstGeom prst="rect">
            <a:avLst/>
          </a:prstGeom>
          <a:noFill/>
          <a:ln w="9525">
            <a:noFill/>
            <a:miter lim="800000"/>
            <a:headEnd/>
            <a:tailEnd/>
          </a:ln>
        </p:spPr>
      </p:pic>
      <p:pic>
        <p:nvPicPr>
          <p:cNvPr id="9" name="Picture 13" descr="Huawei-Logo"/>
          <p:cNvPicPr>
            <a:picLocks noChangeAspect="1" noChangeArrowheads="1"/>
          </p:cNvPicPr>
          <p:nvPr/>
        </p:nvPicPr>
        <p:blipFill>
          <a:blip r:embed="rId5"/>
          <a:srcRect/>
          <a:stretch>
            <a:fillRect/>
          </a:stretch>
        </p:blipFill>
        <p:spPr bwMode="auto">
          <a:xfrm>
            <a:off x="6991350" y="2057400"/>
            <a:ext cx="1600200" cy="800100"/>
          </a:xfrm>
          <a:prstGeom prst="rect">
            <a:avLst/>
          </a:prstGeom>
          <a:noFill/>
          <a:ln w="9525">
            <a:noFill/>
            <a:miter lim="800000"/>
            <a:headEnd/>
            <a:tailEnd/>
          </a:ln>
        </p:spPr>
      </p:pic>
      <p:pic>
        <p:nvPicPr>
          <p:cNvPr id="10" name="Picture 15" descr="dell_sonicwall-logo"/>
          <p:cNvPicPr>
            <a:picLocks noChangeAspect="1" noChangeArrowheads="1"/>
          </p:cNvPicPr>
          <p:nvPr/>
        </p:nvPicPr>
        <p:blipFill>
          <a:blip r:embed="rId6"/>
          <a:srcRect/>
          <a:stretch>
            <a:fillRect/>
          </a:stretch>
        </p:blipFill>
        <p:spPr bwMode="auto">
          <a:xfrm>
            <a:off x="2876550" y="3200400"/>
            <a:ext cx="1600200" cy="800100"/>
          </a:xfrm>
          <a:prstGeom prst="rect">
            <a:avLst/>
          </a:prstGeom>
          <a:noFill/>
          <a:ln w="9525">
            <a:noFill/>
            <a:miter lim="800000"/>
            <a:headEnd/>
            <a:tailEnd/>
          </a:ln>
        </p:spPr>
      </p:pic>
      <p:pic>
        <p:nvPicPr>
          <p:cNvPr id="11" name="Picture 17" descr="CiscoSystems"/>
          <p:cNvPicPr>
            <a:picLocks noChangeAspect="1" noChangeArrowheads="1"/>
          </p:cNvPicPr>
          <p:nvPr/>
        </p:nvPicPr>
        <p:blipFill>
          <a:blip r:embed="rId7"/>
          <a:srcRect/>
          <a:stretch>
            <a:fillRect/>
          </a:stretch>
        </p:blipFill>
        <p:spPr bwMode="auto">
          <a:xfrm>
            <a:off x="4705350" y="3124200"/>
            <a:ext cx="1600200" cy="1009650"/>
          </a:xfrm>
          <a:prstGeom prst="rect">
            <a:avLst/>
          </a:prstGeom>
          <a:noFill/>
          <a:ln w="9525">
            <a:noFill/>
            <a:miter lim="800000"/>
            <a:headEnd/>
            <a:tailEnd/>
          </a:ln>
        </p:spPr>
      </p:pic>
      <p:pic>
        <p:nvPicPr>
          <p:cNvPr id="12" name="Picture 19" descr="007_junipernetworks"/>
          <p:cNvPicPr>
            <a:picLocks noChangeAspect="1" noChangeArrowheads="1"/>
          </p:cNvPicPr>
          <p:nvPr/>
        </p:nvPicPr>
        <p:blipFill>
          <a:blip r:embed="rId8"/>
          <a:srcRect/>
          <a:stretch>
            <a:fillRect/>
          </a:stretch>
        </p:blipFill>
        <p:spPr bwMode="auto">
          <a:xfrm>
            <a:off x="6991350" y="3124200"/>
            <a:ext cx="1600200" cy="933450"/>
          </a:xfrm>
          <a:prstGeom prst="rect">
            <a:avLst/>
          </a:prstGeom>
          <a:noFill/>
          <a:ln w="9525">
            <a:noFill/>
            <a:miter lim="800000"/>
            <a:headEnd/>
            <a:tailEnd/>
          </a:ln>
        </p:spPr>
      </p:pic>
      <p:pic>
        <p:nvPicPr>
          <p:cNvPr id="13" name="Picture 21" descr="16883s"/>
          <p:cNvPicPr>
            <a:picLocks noChangeAspect="1" noChangeArrowheads="1"/>
          </p:cNvPicPr>
          <p:nvPr/>
        </p:nvPicPr>
        <p:blipFill>
          <a:blip r:embed="rId9"/>
          <a:srcRect/>
          <a:stretch>
            <a:fillRect/>
          </a:stretch>
        </p:blipFill>
        <p:spPr bwMode="auto">
          <a:xfrm>
            <a:off x="685800" y="4495800"/>
            <a:ext cx="1600200" cy="1200150"/>
          </a:xfrm>
          <a:prstGeom prst="rect">
            <a:avLst/>
          </a:prstGeom>
          <a:noFill/>
          <a:ln w="9525">
            <a:noFill/>
            <a:miter lim="800000"/>
            <a:headEnd/>
            <a:tailEnd/>
          </a:ln>
        </p:spPr>
      </p:pic>
      <p:pic>
        <p:nvPicPr>
          <p:cNvPr id="14" name="Picture 23" descr="honeywell"/>
          <p:cNvPicPr>
            <a:picLocks noChangeAspect="1" noChangeArrowheads="1"/>
          </p:cNvPicPr>
          <p:nvPr/>
        </p:nvPicPr>
        <p:blipFill>
          <a:blip r:embed="rId10"/>
          <a:srcRect/>
          <a:stretch>
            <a:fillRect/>
          </a:stretch>
        </p:blipFill>
        <p:spPr bwMode="auto">
          <a:xfrm>
            <a:off x="2667000" y="4648200"/>
            <a:ext cx="1600200" cy="1200150"/>
          </a:xfrm>
          <a:prstGeom prst="rect">
            <a:avLst/>
          </a:prstGeom>
          <a:noFill/>
          <a:ln w="9525">
            <a:noFill/>
            <a:miter lim="800000"/>
            <a:headEnd/>
            <a:tailEnd/>
          </a:ln>
        </p:spPr>
      </p:pic>
      <p:pic>
        <p:nvPicPr>
          <p:cNvPr id="15" name="Picture 25" descr="CP-Plus-Logo"/>
          <p:cNvPicPr>
            <a:picLocks noChangeAspect="1" noChangeArrowheads="1"/>
          </p:cNvPicPr>
          <p:nvPr/>
        </p:nvPicPr>
        <p:blipFill>
          <a:blip r:embed="rId11"/>
          <a:srcRect/>
          <a:stretch>
            <a:fillRect/>
          </a:stretch>
        </p:blipFill>
        <p:spPr bwMode="auto">
          <a:xfrm>
            <a:off x="4724400" y="4953000"/>
            <a:ext cx="1600200" cy="552450"/>
          </a:xfrm>
          <a:prstGeom prst="rect">
            <a:avLst/>
          </a:prstGeom>
          <a:noFill/>
          <a:ln w="9525">
            <a:noFill/>
            <a:miter lim="800000"/>
            <a:headEnd/>
            <a:tailEnd/>
          </a:ln>
        </p:spPr>
      </p:pic>
      <p:pic>
        <p:nvPicPr>
          <p:cNvPr id="16" name="Picture 27" descr="capture"/>
          <p:cNvPicPr>
            <a:picLocks noChangeAspect="1" noChangeArrowheads="1"/>
          </p:cNvPicPr>
          <p:nvPr/>
        </p:nvPicPr>
        <p:blipFill>
          <a:blip r:embed="rId12"/>
          <a:srcRect/>
          <a:stretch>
            <a:fillRect/>
          </a:stretch>
        </p:blipFill>
        <p:spPr bwMode="auto">
          <a:xfrm>
            <a:off x="7315200" y="4800600"/>
            <a:ext cx="1600200" cy="628650"/>
          </a:xfrm>
          <a:prstGeom prst="rect">
            <a:avLst/>
          </a:prstGeom>
          <a:noFill/>
          <a:ln w="9525">
            <a:noFill/>
            <a:miter lim="800000"/>
            <a:headEnd/>
            <a:tailEnd/>
          </a:ln>
        </p:spPr>
      </p:pic>
      <p:pic>
        <p:nvPicPr>
          <p:cNvPr id="17" name="Picture 29" descr="Bosch-Logo"/>
          <p:cNvPicPr>
            <a:picLocks noChangeAspect="1" noChangeArrowheads="1"/>
          </p:cNvPicPr>
          <p:nvPr/>
        </p:nvPicPr>
        <p:blipFill>
          <a:blip r:embed="rId13"/>
          <a:srcRect/>
          <a:stretch>
            <a:fillRect/>
          </a:stretch>
        </p:blipFill>
        <p:spPr bwMode="auto">
          <a:xfrm>
            <a:off x="685800" y="5943600"/>
            <a:ext cx="1600200" cy="1143000"/>
          </a:xfrm>
          <a:prstGeom prst="rect">
            <a:avLst/>
          </a:prstGeom>
          <a:noFill/>
          <a:ln w="9525">
            <a:noFill/>
            <a:miter lim="800000"/>
            <a:headEnd/>
            <a:tailEnd/>
          </a:ln>
        </p:spPr>
      </p:pic>
      <p:pic>
        <p:nvPicPr>
          <p:cNvPr id="18" name="Picture 31" descr="Tyco-Elec_logo"/>
          <p:cNvPicPr>
            <a:picLocks noChangeAspect="1" noChangeArrowheads="1"/>
          </p:cNvPicPr>
          <p:nvPr/>
        </p:nvPicPr>
        <p:blipFill>
          <a:blip r:embed="rId14"/>
          <a:srcRect/>
          <a:stretch>
            <a:fillRect/>
          </a:stretch>
        </p:blipFill>
        <p:spPr bwMode="auto">
          <a:xfrm>
            <a:off x="2667000" y="6096000"/>
            <a:ext cx="1600200" cy="1152525"/>
          </a:xfrm>
          <a:prstGeom prst="rect">
            <a:avLst/>
          </a:prstGeom>
          <a:noFill/>
          <a:ln w="9525">
            <a:noFill/>
            <a:miter lim="800000"/>
            <a:headEnd/>
            <a:tailEnd/>
          </a:ln>
        </p:spPr>
      </p:pic>
      <p:pic>
        <p:nvPicPr>
          <p:cNvPr id="19" name="Picture 33" descr="Pawaa"/>
          <p:cNvPicPr>
            <a:picLocks noChangeAspect="1" noChangeArrowheads="1"/>
          </p:cNvPicPr>
          <p:nvPr/>
        </p:nvPicPr>
        <p:blipFill>
          <a:blip r:embed="rId15"/>
          <a:srcRect/>
          <a:stretch>
            <a:fillRect/>
          </a:stretch>
        </p:blipFill>
        <p:spPr bwMode="auto">
          <a:xfrm>
            <a:off x="2419350" y="2057400"/>
            <a:ext cx="1828800" cy="476250"/>
          </a:xfrm>
          <a:prstGeom prst="rect">
            <a:avLst/>
          </a:prstGeom>
          <a:noFill/>
          <a:ln w="9525">
            <a:noFill/>
            <a:miter lim="800000"/>
            <a:headEnd/>
            <a:tailEnd/>
          </a:ln>
        </p:spPr>
      </p:pic>
      <p:sp>
        <p:nvSpPr>
          <p:cNvPr id="21" name="Rectangle 2"/>
          <p:cNvSpPr txBox="1">
            <a:spLocks noRot="1" noChangeArrowheads="1"/>
          </p:cNvSpPr>
          <p:nvPr/>
        </p:nvSpPr>
        <p:spPr bwMode="auto">
          <a:xfrm>
            <a:off x="381000" y="990600"/>
            <a:ext cx="9296400" cy="711200"/>
          </a:xfrm>
          <a:prstGeom prst="rect">
            <a:avLst/>
          </a:prstGeom>
          <a:solidFill>
            <a:srgbClr val="BC8B00">
              <a:alpha val="83000"/>
            </a:srgbClr>
          </a:solidFill>
          <a:ln cap="flat" algn="ctr">
            <a:solidFill>
              <a:schemeClr val="tx1"/>
            </a:solidFill>
            <a:miter lim="800000"/>
            <a:headEnd/>
            <a:tailEnd/>
          </a:ln>
          <a:effectLst>
            <a:outerShdw dist="23000" dir="5400000" rotWithShape="0">
              <a:srgbClr val="000000">
                <a:alpha val="34999"/>
              </a:srgbClr>
            </a:outerShdw>
          </a:effectLst>
        </p:spPr>
        <p:txBody>
          <a:bodyPr lIns="548585" tIns="45716" rIns="91431" bIns="45716"/>
          <a:lstStyle/>
          <a:p>
            <a:pPr>
              <a:defRPr/>
            </a:pPr>
            <a:r>
              <a:rPr lang="en-US" sz="2800" b="1" dirty="0" smtClean="0">
                <a:solidFill>
                  <a:schemeClr val="bg1"/>
                </a:solidFill>
              </a:rPr>
              <a:t>OUR VALUED CUSTOMER…</a:t>
            </a:r>
            <a:endParaRPr lang="en-US" sz="2800" b="1" dirty="0">
              <a:solidFill>
                <a:schemeClr val="bg1"/>
              </a:solidFill>
            </a:endParaRPr>
          </a:p>
        </p:txBody>
      </p:sp>
      <p:sp>
        <p:nvSpPr>
          <p:cNvPr id="22" name="AutoShape 2" descr="Image result for IP-COM LOGO"/>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AutoShape 4" descr="Image result for IP-COM LOGO"/>
          <p:cNvSpPr>
            <a:spLocks noChangeAspect="1" noChangeArrowheads="1"/>
          </p:cNvSpPr>
          <p:nvPr/>
        </p:nvSpPr>
        <p:spPr bwMode="auto">
          <a:xfrm>
            <a:off x="307975" y="793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9" name="Picture 3" descr="cyberoam-logo"/>
          <p:cNvPicPr>
            <a:picLocks noChangeAspect="1" noChangeArrowheads="1"/>
          </p:cNvPicPr>
          <p:nvPr/>
        </p:nvPicPr>
        <p:blipFill>
          <a:blip r:embed="rId16"/>
          <a:srcRect/>
          <a:stretch>
            <a:fillRect/>
          </a:stretch>
        </p:blipFill>
        <p:spPr bwMode="auto">
          <a:xfrm>
            <a:off x="4953000" y="1905000"/>
            <a:ext cx="1515763" cy="609600"/>
          </a:xfrm>
          <a:prstGeom prst="rect">
            <a:avLst/>
          </a:prstGeom>
          <a:noFill/>
          <a:ln w="9525">
            <a:noFill/>
            <a:miter lim="800000"/>
            <a:headEnd/>
            <a:tailEnd/>
          </a:ln>
        </p:spPr>
      </p:pic>
      <p:pic>
        <p:nvPicPr>
          <p:cNvPr id="1031" name="Picture 7" descr="https://lh3.googleusercontent.com/gh5yW7_StuzcOAdKrdEc0TVcjHEX_DI2DS8cx0LVzJdELVHFxrdl_0F6M5QyNX1E1k-t=s170"/>
          <p:cNvPicPr>
            <a:picLocks noChangeAspect="1" noChangeArrowheads="1"/>
          </p:cNvPicPr>
          <p:nvPr/>
        </p:nvPicPr>
        <p:blipFill>
          <a:blip r:embed="rId17"/>
          <a:srcRect/>
          <a:stretch>
            <a:fillRect/>
          </a:stretch>
        </p:blipFill>
        <p:spPr bwMode="auto">
          <a:xfrm>
            <a:off x="7086600" y="6248400"/>
            <a:ext cx="1880417" cy="685800"/>
          </a:xfrm>
          <a:prstGeom prst="rect">
            <a:avLst/>
          </a:prstGeom>
          <a:noFill/>
        </p:spPr>
      </p:pic>
      <p:pic>
        <p:nvPicPr>
          <p:cNvPr id="1036" name="Picture 12" descr="http://www.maxit.com.my/wp-content/uploads/2013/07/CANON-logo.jpg"/>
          <p:cNvPicPr>
            <a:picLocks noChangeAspect="1" noChangeArrowheads="1"/>
          </p:cNvPicPr>
          <p:nvPr/>
        </p:nvPicPr>
        <p:blipFill>
          <a:blip r:embed="rId18" cstate="print"/>
          <a:srcRect/>
          <a:stretch>
            <a:fillRect/>
          </a:stretch>
        </p:blipFill>
        <p:spPr bwMode="auto">
          <a:xfrm>
            <a:off x="685800" y="7696200"/>
            <a:ext cx="1750047" cy="685800"/>
          </a:xfrm>
          <a:prstGeom prst="rect">
            <a:avLst/>
          </a:prstGeom>
          <a:noFill/>
        </p:spPr>
      </p:pic>
      <p:sp>
        <p:nvSpPr>
          <p:cNvPr id="1038" name="AutoShape 14" descr="Image result for ip-com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40" name="Picture 16" descr="http://ip-com.co.uk/img/logo_slogan.png"/>
          <p:cNvPicPr>
            <a:picLocks noChangeAspect="1" noChangeArrowheads="1"/>
          </p:cNvPicPr>
          <p:nvPr/>
        </p:nvPicPr>
        <p:blipFill>
          <a:blip r:embed="rId19"/>
          <a:srcRect/>
          <a:stretch>
            <a:fillRect/>
          </a:stretch>
        </p:blipFill>
        <p:spPr bwMode="auto">
          <a:xfrm>
            <a:off x="2743201" y="7772400"/>
            <a:ext cx="1699260" cy="381000"/>
          </a:xfrm>
          <a:prstGeom prst="rect">
            <a:avLst/>
          </a:prstGeom>
          <a:noFill/>
        </p:spPr>
      </p:pic>
      <p:sp>
        <p:nvSpPr>
          <p:cNvPr id="1042" name="AutoShape 18" descr="https://upload.wikimedia.org/wikipedia/commons/3/31/D-Link_Logo_Blue_strap.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44" name="AutoShape 20" descr="https://upload.wikimedia.org/wikipedia/commons/3/31/D-Link_Logo_Blue_strap.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48" name="Picture 24" descr="DynamicRack"/>
          <p:cNvPicPr>
            <a:picLocks noChangeAspect="1" noChangeArrowheads="1"/>
          </p:cNvPicPr>
          <p:nvPr/>
        </p:nvPicPr>
        <p:blipFill>
          <a:blip r:embed="rId20"/>
          <a:srcRect/>
          <a:stretch>
            <a:fillRect/>
          </a:stretch>
        </p:blipFill>
        <p:spPr bwMode="auto">
          <a:xfrm>
            <a:off x="7010400" y="7848600"/>
            <a:ext cx="2114550" cy="333376"/>
          </a:xfrm>
          <a:prstGeom prst="rect">
            <a:avLst/>
          </a:prstGeom>
          <a:noFill/>
        </p:spPr>
      </p:pic>
      <p:pic>
        <p:nvPicPr>
          <p:cNvPr id="1026" name="Picture 2" descr="C:\Documents and Settings\ADMIN\Desktop\D-Link_Logo_Blue_strap.jpg"/>
          <p:cNvPicPr>
            <a:picLocks noChangeAspect="1" noChangeArrowheads="1"/>
          </p:cNvPicPr>
          <p:nvPr/>
        </p:nvPicPr>
        <p:blipFill>
          <a:blip r:embed="rId21" cstate="print"/>
          <a:srcRect/>
          <a:stretch>
            <a:fillRect/>
          </a:stretch>
        </p:blipFill>
        <p:spPr bwMode="auto">
          <a:xfrm>
            <a:off x="4648200" y="7696200"/>
            <a:ext cx="2055586" cy="6858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2"/>
          <p:cNvSpPr txBox="1">
            <a:spLocks noRot="1" noChangeArrowheads="1"/>
          </p:cNvSpPr>
          <p:nvPr/>
        </p:nvSpPr>
        <p:spPr bwMode="auto">
          <a:xfrm>
            <a:off x="304800" y="1219200"/>
            <a:ext cx="9372600" cy="812800"/>
          </a:xfrm>
          <a:prstGeom prst="rect">
            <a:avLst/>
          </a:prstGeom>
          <a:solidFill>
            <a:srgbClr val="BC8B00">
              <a:alpha val="83000"/>
            </a:srgbClr>
          </a:solidFill>
          <a:ln cap="flat" algn="ctr">
            <a:solidFill>
              <a:schemeClr val="tx1"/>
            </a:solidFill>
            <a:miter lim="800000"/>
            <a:headEnd/>
            <a:tailEnd/>
          </a:ln>
          <a:effectLst>
            <a:outerShdw dist="23000" dir="5400000" rotWithShape="0">
              <a:srgbClr val="000000">
                <a:alpha val="34999"/>
              </a:srgbClr>
            </a:outerShdw>
          </a:effectLst>
        </p:spPr>
        <p:txBody>
          <a:bodyPr lIns="548585" tIns="45716" rIns="91431" bIns="45716"/>
          <a:lstStyle/>
          <a:p>
            <a:pPr>
              <a:defRPr/>
            </a:pPr>
            <a:r>
              <a:rPr lang="en-US" sz="3200" b="1" dirty="0">
                <a:solidFill>
                  <a:schemeClr val="bg1"/>
                </a:solidFill>
              </a:rPr>
              <a:t>Our </a:t>
            </a:r>
            <a:r>
              <a:rPr lang="en-US" sz="3200" b="1" dirty="0" smtClean="0">
                <a:solidFill>
                  <a:schemeClr val="bg1"/>
                </a:solidFill>
              </a:rPr>
              <a:t>Office…</a:t>
            </a:r>
            <a:endParaRPr lang="en-US" sz="3200" dirty="0">
              <a:solidFill>
                <a:schemeClr val="bg1"/>
              </a:solidFill>
            </a:endParaRPr>
          </a:p>
        </p:txBody>
      </p:sp>
      <p:sp>
        <p:nvSpPr>
          <p:cNvPr id="12291" name="TextBox 4"/>
          <p:cNvSpPr txBox="1">
            <a:spLocks noChangeArrowheads="1"/>
          </p:cNvSpPr>
          <p:nvPr/>
        </p:nvSpPr>
        <p:spPr bwMode="auto">
          <a:xfrm>
            <a:off x="304800" y="2133600"/>
            <a:ext cx="5105400" cy="4062643"/>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lIns="91431" tIns="45716" rIns="91431" bIns="45716">
            <a:spAutoFit/>
          </a:bodyPr>
          <a:lstStyle/>
          <a:p>
            <a:pPr>
              <a:spcBef>
                <a:spcPct val="50000"/>
              </a:spcBef>
            </a:pPr>
            <a:r>
              <a:rPr lang="en-US" sz="2000" b="1" dirty="0">
                <a:latin typeface="Verdana" pitchFamily="34" charset="0"/>
              </a:rPr>
              <a:t>Head Office </a:t>
            </a:r>
            <a:r>
              <a:rPr lang="en-US" sz="1900" b="1" dirty="0" smtClean="0">
                <a:latin typeface="Times New Roman" pitchFamily="18" charset="0"/>
                <a:cs typeface="Times New Roman" pitchFamily="18" charset="0"/>
              </a:rPr>
              <a:t>: </a:t>
            </a:r>
            <a:r>
              <a:rPr lang="en-US" sz="2000" b="1" dirty="0" smtClean="0">
                <a:solidFill>
                  <a:schemeClr val="tx1"/>
                </a:solidFill>
                <a:latin typeface="Arial" pitchFamily="34" charset="0"/>
              </a:rPr>
              <a:t>– </a:t>
            </a:r>
            <a:r>
              <a:rPr lang="en-US" sz="2000" b="1" dirty="0">
                <a:latin typeface="Verdana" pitchFamily="34" charset="0"/>
              </a:rPr>
              <a:t>401, Fourth Floor, Jeetram Complex, M.G. Road, Sukhrali , Near IFFCO Chowk,  </a:t>
            </a:r>
            <a:r>
              <a:rPr lang="en-US" sz="2000" b="1" dirty="0" smtClean="0">
                <a:latin typeface="Verdana" pitchFamily="34" charset="0"/>
              </a:rPr>
              <a:t>Gurgaon-122001. </a:t>
            </a:r>
          </a:p>
          <a:p>
            <a:pPr>
              <a:spcBef>
                <a:spcPct val="50000"/>
              </a:spcBef>
            </a:pPr>
            <a:r>
              <a:rPr lang="en-US" sz="2000" b="1" dirty="0" smtClean="0">
                <a:latin typeface="Verdana" pitchFamily="34" charset="0"/>
              </a:rPr>
              <a:t>Contact </a:t>
            </a:r>
            <a:r>
              <a:rPr lang="en-US" sz="2000" b="1" dirty="0">
                <a:latin typeface="Verdana" pitchFamily="34" charset="0"/>
              </a:rPr>
              <a:t>:- +0124-4257853</a:t>
            </a:r>
            <a:r>
              <a:rPr lang="en-US" sz="2000" b="1" dirty="0" smtClean="0">
                <a:latin typeface="Verdana" pitchFamily="34" charset="0"/>
              </a:rPr>
              <a:t>,</a:t>
            </a:r>
          </a:p>
          <a:p>
            <a:pPr>
              <a:spcBef>
                <a:spcPct val="50000"/>
              </a:spcBef>
            </a:pPr>
            <a:r>
              <a:rPr lang="en-US" sz="2000" b="1" dirty="0">
                <a:latin typeface="Verdana" pitchFamily="34" charset="0"/>
              </a:rPr>
              <a:t>	 </a:t>
            </a:r>
            <a:r>
              <a:rPr lang="en-US" sz="2000" b="1" dirty="0" smtClean="0">
                <a:latin typeface="Verdana" pitchFamily="34" charset="0"/>
              </a:rPr>
              <a:t>     +</a:t>
            </a:r>
            <a:r>
              <a:rPr lang="en-US" sz="2000" b="1" dirty="0">
                <a:latin typeface="Verdana" pitchFamily="34" charset="0"/>
              </a:rPr>
              <a:t>91-9899690468.</a:t>
            </a:r>
          </a:p>
          <a:p>
            <a:pPr>
              <a:spcBef>
                <a:spcPct val="50000"/>
              </a:spcBef>
            </a:pPr>
            <a:r>
              <a:rPr lang="en-US" sz="2800" b="1" u="sng" dirty="0">
                <a:solidFill>
                  <a:schemeClr val="bg1"/>
                </a:solidFill>
                <a:latin typeface="Arial" pitchFamily="34" charset="0"/>
              </a:rPr>
              <a:t>E-mail -</a:t>
            </a:r>
            <a:r>
              <a:rPr lang="en-US" sz="2800" b="1" dirty="0">
                <a:solidFill>
                  <a:schemeClr val="bg1"/>
                </a:solidFill>
                <a:latin typeface="Arial" pitchFamily="34" charset="0"/>
              </a:rPr>
              <a:t> </a:t>
            </a:r>
            <a:r>
              <a:rPr lang="en-US" sz="2800" b="1" u="sng" dirty="0">
                <a:solidFill>
                  <a:schemeClr val="bg1"/>
                </a:solidFill>
                <a:latin typeface="Verdana" pitchFamily="34" charset="0"/>
              </a:rPr>
              <a:t>info@msttech.in</a:t>
            </a:r>
          </a:p>
          <a:p>
            <a:pPr>
              <a:defRPr/>
            </a:pPr>
            <a:endParaRPr lang="en-US" sz="1900" b="1" dirty="0">
              <a:solidFill>
                <a:srgbClr val="FFFF00"/>
              </a:solidFill>
              <a:latin typeface="Times New Roman" pitchFamily="18" charset="0"/>
              <a:cs typeface="Times New Roman" pitchFamily="18" charset="0"/>
            </a:endParaRPr>
          </a:p>
          <a:p>
            <a:pPr>
              <a:defRPr/>
            </a:pPr>
            <a:r>
              <a:rPr lang="en-US" sz="1900" dirty="0" smtClean="0">
                <a:solidFill>
                  <a:schemeClr val="bg1"/>
                </a:solidFill>
                <a:latin typeface="Times New Roman" pitchFamily="18" charset="0"/>
                <a:cs typeface="Times New Roman" pitchFamily="18" charset="0"/>
              </a:rPr>
              <a:t>         </a:t>
            </a:r>
            <a:endParaRPr lang="en-US" sz="1900" dirty="0">
              <a:solidFill>
                <a:schemeClr val="bg1"/>
              </a:solidFill>
              <a:latin typeface="Times New Roman" pitchFamily="18" charset="0"/>
              <a:cs typeface="Times New Roman" pitchFamily="18" charset="0"/>
            </a:endParaRPr>
          </a:p>
          <a:p>
            <a:pPr>
              <a:defRPr/>
            </a:pPr>
            <a:endParaRPr lang="en-US" sz="1900" dirty="0">
              <a:latin typeface="Times New Roman" pitchFamily="18" charset="0"/>
              <a:cs typeface="Times New Roman" pitchFamily="18" charset="0"/>
            </a:endParaRPr>
          </a:p>
          <a:p>
            <a:pPr>
              <a:defRPr/>
            </a:pPr>
            <a:r>
              <a:rPr lang="en-US" sz="1900" b="1" dirty="0">
                <a:latin typeface="Times New Roman" pitchFamily="18" charset="0"/>
                <a:cs typeface="Times New Roman" pitchFamily="18" charset="0"/>
              </a:rPr>
              <a:t> </a:t>
            </a:r>
            <a:endParaRPr lang="en-US" sz="1900" dirty="0">
              <a:latin typeface="Times New Roman" pitchFamily="18" charset="0"/>
              <a:cs typeface="Times New Roman" pitchFamily="18" charset="0"/>
            </a:endParaRPr>
          </a:p>
        </p:txBody>
      </p:sp>
      <p:pic>
        <p:nvPicPr>
          <p:cNvPr id="12293" name="Picture 5" descr="http://www.socialengineers.in/wp-content/uploads/2010/08/ContactUs-1_11-copy.png"/>
          <p:cNvPicPr>
            <a:picLocks noChangeAspect="1" noChangeArrowheads="1"/>
          </p:cNvPicPr>
          <p:nvPr/>
        </p:nvPicPr>
        <p:blipFill>
          <a:blip r:embed="rId2"/>
          <a:srcRect/>
          <a:stretch>
            <a:fillRect/>
          </a:stretch>
        </p:blipFill>
        <p:spPr bwMode="auto">
          <a:xfrm>
            <a:off x="5791200" y="2362200"/>
            <a:ext cx="3590925" cy="3276600"/>
          </a:xfrm>
          <a:prstGeom prst="rect">
            <a:avLst/>
          </a:prstGeom>
          <a:noFill/>
          <a:ln w="9525">
            <a:noFill/>
            <a:miter lim="800000"/>
            <a:headEnd/>
            <a:tailEnd/>
          </a:ln>
        </p:spPr>
      </p:pic>
      <p:sp>
        <p:nvSpPr>
          <p:cNvPr id="5" name="Rectangle 5"/>
          <p:cNvSpPr>
            <a:spLocks noChangeArrowheads="1"/>
          </p:cNvSpPr>
          <p:nvPr/>
        </p:nvSpPr>
        <p:spPr bwMode="auto">
          <a:xfrm>
            <a:off x="2057400" y="0"/>
            <a:ext cx="5867400" cy="646323"/>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lIns="182861" tIns="45716" rIns="182861" bIns="45716" anchor="ctr">
            <a:spAutoFit/>
          </a:bodyPr>
          <a:lstStyle/>
          <a:p>
            <a:pPr algn="ctr">
              <a:defRPr/>
            </a:pPr>
            <a:r>
              <a:rPr lang="en-US" sz="3600" b="1" dirty="0" smtClean="0">
                <a:solidFill>
                  <a:srgbClr val="002060"/>
                </a:solidFill>
                <a:latin typeface="Cambria" pitchFamily="18" charset="0"/>
              </a:rPr>
              <a:t>M S TECHNOLOGY</a:t>
            </a:r>
            <a:endParaRPr lang="en-US" sz="3600" dirty="0">
              <a:solidFill>
                <a:srgbClr val="002060"/>
              </a:solidFill>
              <a:latin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2762</TotalTime>
  <Words>440</Words>
  <Application>Microsoft Office PowerPoint</Application>
  <PresentationFormat>Custom</PresentationFormat>
  <Paragraphs>75</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Slide 1</vt:lpstr>
      <vt:lpstr>Slide 2</vt:lpstr>
      <vt:lpstr>Slide 3</vt:lpstr>
      <vt:lpstr>Slide 4</vt:lpstr>
      <vt:lpstr>Slide 5</vt:lpstr>
      <vt:lpstr>Slide 6</vt:lpstr>
      <vt:lpstr>Slide 7</vt:lpstr>
      <vt:lpstr>Slide 8</vt:lpstr>
      <vt:lpstr>Slide 9</vt:lpstr>
      <vt:lpstr>Slide 10</vt:lpstr>
    </vt:vector>
  </TitlesOfParts>
  <Company>Motorola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FXC438</dc:creator>
  <cp:lastModifiedBy>admin</cp:lastModifiedBy>
  <cp:revision>195</cp:revision>
  <dcterms:created xsi:type="dcterms:W3CDTF">2011-05-08T12:00:32Z</dcterms:created>
  <dcterms:modified xsi:type="dcterms:W3CDTF">2015-12-21T06:50:30Z</dcterms:modified>
</cp:coreProperties>
</file>